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6" r:id="rId2"/>
  </p:sldMasterIdLst>
  <p:notesMasterIdLst>
    <p:notesMasterId r:id="rId21"/>
  </p:notesMasterIdLst>
  <p:sldIdLst>
    <p:sldId id="256" r:id="rId3"/>
    <p:sldId id="257" r:id="rId4"/>
    <p:sldId id="258" r:id="rId5"/>
    <p:sldId id="259" r:id="rId6"/>
    <p:sldId id="260" r:id="rId7"/>
    <p:sldId id="261" r:id="rId8"/>
    <p:sldId id="262" r:id="rId9"/>
    <p:sldId id="263" r:id="rId10"/>
    <p:sldId id="264" r:id="rId11"/>
    <p:sldId id="265" r:id="rId12"/>
    <p:sldId id="266" r:id="rId13"/>
    <p:sldId id="268" r:id="rId14"/>
    <p:sldId id="267" r:id="rId15"/>
    <p:sldId id="269" r:id="rId16"/>
    <p:sldId id="270" r:id="rId17"/>
    <p:sldId id="271" r:id="rId18"/>
    <p:sldId id="272" r:id="rId19"/>
    <p:sldId id="273" r:id="rId20"/>
  </p:sldIdLst>
  <p:sldSz cx="12192000" cy="6858000"/>
  <p:notesSz cx="6858000" cy="9144000"/>
  <p:embeddedFontLst>
    <p:embeddedFont>
      <p:font typeface="Consolas" panose="020B0609020204030204" pitchFamily="49" charset="0"/>
      <p:regular r:id="rId22"/>
      <p:bold r:id="rId23"/>
      <p:italic r:id="rId24"/>
      <p:boldItalic r:id="rId25"/>
    </p:embeddedFont>
    <p:embeddedFont>
      <p:font typeface="Lustria" panose="020B0604020202020204" charset="0"/>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izsYgB2P/OpQfRBu6urair3fttR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81658" autoAdjust="0"/>
  </p:normalViewPr>
  <p:slideViewPr>
    <p:cSldViewPr snapToGrid="0">
      <p:cViewPr varScale="1">
        <p:scale>
          <a:sx n="86" d="100"/>
          <a:sy n="86" d="100"/>
        </p:scale>
        <p:origin x="533"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9" Type="http://customschemas.google.com/relationships/presentationmetadata" Target="metadata"/><Relationship Id="rId3" Type="http://schemas.openxmlformats.org/officeDocument/2006/relationships/slide" Target="slides/slide1.xml"/><Relationship Id="rId21" Type="http://schemas.openxmlformats.org/officeDocument/2006/relationships/notesMaster" Target="notesMasters/notesMaster1.xml"/><Relationship Id="rId42"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43" Type="http://schemas.openxmlformats.org/officeDocument/2006/relationships/tableStyles" Target="tableStyles.xml"/></Relationships>
</file>

<file path=ppt/media/image1.png>
</file>

<file path=ppt/media/image10.jpg>
</file>

<file path=ppt/media/image11.jpg>
</file>

<file path=ppt/media/image12.gif>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4" name="Google Shape;154;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23" name="Google Shape;22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31" name="Google Shape;23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45" name="Google Shape;24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37" name="Google Shape;237;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
        <p:nvSpPr>
          <p:cNvPr id="261" name="Google Shape;26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69" name="Google Shape;269;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77" name="Google Shape;27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p1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1" name="Google Shape;161;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69" name="Google Shape;16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77" name="Google Shape;17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fontAlgn="base">
              <a:buNone/>
            </a:pPr>
            <a:endParaRPr lang="en-US" b="0" dirty="0"/>
          </a:p>
        </p:txBody>
      </p:sp>
      <p:sp>
        <p:nvSpPr>
          <p:cNvPr id="185" name="Google Shape;18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4" name="Google Shape;19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01" name="Google Shape;20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0" u="none" dirty="0"/>
          </a:p>
        </p:txBody>
      </p:sp>
      <p:sp>
        <p:nvSpPr>
          <p:cNvPr id="209" name="Google Shape;20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endParaRPr dirty="0"/>
          </a:p>
        </p:txBody>
      </p:sp>
      <p:sp>
        <p:nvSpPr>
          <p:cNvPr id="217" name="Google Shape;21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0"/>
          <p:cNvSpPr txBox="1">
            <a:spLocks noGrp="1"/>
          </p:cNvSpPr>
          <p:nvPr>
            <p:ph type="ctrTitle"/>
          </p:nvPr>
        </p:nvSpPr>
        <p:spPr>
          <a:xfrm>
            <a:off x="1370693" y="1769540"/>
            <a:ext cx="9440034" cy="1828801"/>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spcBef>
                <a:spcPts val="0"/>
              </a:spcBef>
              <a:spcAft>
                <a:spcPts val="0"/>
              </a:spcAft>
              <a:buClr>
                <a:schemeClr val="lt2"/>
              </a:buClr>
              <a:buSzPts val="5400"/>
              <a:buFont typeface="Lustria"/>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0"/>
          <p:cNvSpPr txBox="1">
            <a:spLocks noGrp="1"/>
          </p:cNvSpPr>
          <p:nvPr>
            <p:ph type="subTitle" idx="1"/>
          </p:nvPr>
        </p:nvSpPr>
        <p:spPr>
          <a:xfrm>
            <a:off x="1370693" y="3598339"/>
            <a:ext cx="9440034" cy="1049867"/>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lvl="0" algn="ctr">
              <a:spcBef>
                <a:spcPts val="400"/>
              </a:spcBef>
              <a:spcAft>
                <a:spcPts val="0"/>
              </a:spcAft>
              <a:buSzPts val="1400"/>
              <a:buNone/>
              <a:defRPr>
                <a:solidFill>
                  <a:schemeClr val="lt1"/>
                </a:solidFill>
              </a:defRPr>
            </a:lvl1pPr>
            <a:lvl2pPr lvl="1" algn="ctr">
              <a:spcBef>
                <a:spcPts val="600"/>
              </a:spcBef>
              <a:spcAft>
                <a:spcPts val="0"/>
              </a:spcAft>
              <a:buSzPts val="1260"/>
              <a:buNone/>
              <a:defRPr>
                <a:solidFill>
                  <a:schemeClr val="lt1"/>
                </a:solidFill>
              </a:defRPr>
            </a:lvl2pPr>
            <a:lvl3pPr lvl="2" algn="ctr">
              <a:spcBef>
                <a:spcPts val="600"/>
              </a:spcBef>
              <a:spcAft>
                <a:spcPts val="0"/>
              </a:spcAft>
              <a:buSzPts val="1120"/>
              <a:buNone/>
              <a:defRPr>
                <a:solidFill>
                  <a:schemeClr val="lt1"/>
                </a:solidFill>
              </a:defRPr>
            </a:lvl3pPr>
            <a:lvl4pPr lvl="3" algn="ctr">
              <a:spcBef>
                <a:spcPts val="600"/>
              </a:spcBef>
              <a:spcAft>
                <a:spcPts val="0"/>
              </a:spcAft>
              <a:buSzPts val="980"/>
              <a:buNone/>
              <a:defRPr>
                <a:solidFill>
                  <a:schemeClr val="lt1"/>
                </a:solidFill>
              </a:defRPr>
            </a:lvl4pPr>
            <a:lvl5pPr lvl="4" algn="ctr">
              <a:spcBef>
                <a:spcPts val="600"/>
              </a:spcBef>
              <a:spcAft>
                <a:spcPts val="0"/>
              </a:spcAft>
              <a:buSzPts val="980"/>
              <a:buNone/>
              <a:defRPr>
                <a:solidFill>
                  <a:schemeClr val="lt1"/>
                </a:solidFill>
              </a:defRPr>
            </a:lvl5pPr>
            <a:lvl6pPr lvl="5" algn="ctr">
              <a:spcBef>
                <a:spcPts val="600"/>
              </a:spcBef>
              <a:spcAft>
                <a:spcPts val="0"/>
              </a:spcAft>
              <a:buSzPts val="980"/>
              <a:buNone/>
              <a:defRPr>
                <a:solidFill>
                  <a:schemeClr val="lt1"/>
                </a:solidFill>
              </a:defRPr>
            </a:lvl6pPr>
            <a:lvl7pPr lvl="6" algn="ctr">
              <a:spcBef>
                <a:spcPts val="600"/>
              </a:spcBef>
              <a:spcAft>
                <a:spcPts val="0"/>
              </a:spcAft>
              <a:buSzPts val="980"/>
              <a:buNone/>
              <a:defRPr>
                <a:solidFill>
                  <a:schemeClr val="lt1"/>
                </a:solidFill>
              </a:defRPr>
            </a:lvl7pPr>
            <a:lvl8pPr lvl="7" algn="ctr">
              <a:spcBef>
                <a:spcPts val="600"/>
              </a:spcBef>
              <a:spcAft>
                <a:spcPts val="0"/>
              </a:spcAft>
              <a:buSzPts val="980"/>
              <a:buNone/>
              <a:defRPr>
                <a:solidFill>
                  <a:schemeClr val="lt1"/>
                </a:solidFill>
              </a:defRPr>
            </a:lvl8pPr>
            <a:lvl9pPr lvl="8" algn="ctr">
              <a:spcBef>
                <a:spcPts val="600"/>
              </a:spcBef>
              <a:spcAft>
                <a:spcPts val="600"/>
              </a:spcAft>
              <a:buSzPts val="980"/>
              <a:buNone/>
              <a:defRPr>
                <a:solidFill>
                  <a:schemeClr val="lt1"/>
                </a:solidFill>
              </a:defRPr>
            </a:lvl9pPr>
          </a:lstStyle>
          <a:p>
            <a:endParaRPr/>
          </a:p>
        </p:txBody>
      </p:sp>
      <p:sp>
        <p:nvSpPr>
          <p:cNvPr id="14" name="Google Shape;14;p20"/>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0"/>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0"/>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pic>
        <p:nvPicPr>
          <p:cNvPr id="72" name="Google Shape;72;p31" descr="Slate-V2-HD-panoPhotoInset.png"/>
          <p:cNvPicPr preferRelativeResize="0"/>
          <p:nvPr/>
        </p:nvPicPr>
        <p:blipFill rotWithShape="1">
          <a:blip r:embed="rId2">
            <a:alphaModFix/>
          </a:blip>
          <a:srcRect/>
          <a:stretch/>
        </p:blipFill>
        <p:spPr>
          <a:xfrm>
            <a:off x="1013883" y="547807"/>
            <a:ext cx="10141799" cy="3816806"/>
          </a:xfrm>
          <a:prstGeom prst="rect">
            <a:avLst/>
          </a:prstGeom>
          <a:noFill/>
          <a:ln>
            <a:noFill/>
          </a:ln>
        </p:spPr>
      </p:pic>
      <p:sp>
        <p:nvSpPr>
          <p:cNvPr id="73" name="Google Shape;73;p31"/>
          <p:cNvSpPr txBox="1">
            <a:spLocks noGrp="1"/>
          </p:cNvSpPr>
          <p:nvPr>
            <p:ph type="title"/>
          </p:nvPr>
        </p:nvSpPr>
        <p:spPr>
          <a:xfrm>
            <a:off x="913806" y="4565255"/>
            <a:ext cx="10355326" cy="54347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spcBef>
                <a:spcPts val="0"/>
              </a:spcBef>
              <a:spcAft>
                <a:spcPts val="0"/>
              </a:spcAft>
              <a:buClr>
                <a:schemeClr val="lt2"/>
              </a:buClr>
              <a:buSzPts val="2800"/>
              <a:buFont typeface="Lustria"/>
              <a:buNone/>
              <a:defRPr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31"/>
          <p:cNvSpPr>
            <a:spLocks noGrp="1"/>
          </p:cNvSpPr>
          <p:nvPr>
            <p:ph type="pic" idx="2"/>
          </p:nvPr>
        </p:nvSpPr>
        <p:spPr>
          <a:xfrm>
            <a:off x="1169349" y="695009"/>
            <a:ext cx="9845346" cy="3525671"/>
          </a:xfrm>
          <a:prstGeom prst="rect">
            <a:avLst/>
          </a:prstGeom>
          <a:noFill/>
          <a:ln>
            <a:noFill/>
          </a:ln>
          <a:effectLst>
            <a:outerShdw blurRad="38100" dist="25400" dir="4440000">
              <a:srgbClr val="000000">
                <a:alpha val="35686"/>
              </a:srgbClr>
            </a:outerShdw>
          </a:effectLst>
        </p:spPr>
      </p:sp>
      <p:sp>
        <p:nvSpPr>
          <p:cNvPr id="75" name="Google Shape;75;p31"/>
          <p:cNvSpPr txBox="1">
            <a:spLocks noGrp="1"/>
          </p:cNvSpPr>
          <p:nvPr>
            <p:ph type="body" idx="1"/>
          </p:nvPr>
        </p:nvSpPr>
        <p:spPr>
          <a:xfrm>
            <a:off x="913795" y="5108728"/>
            <a:ext cx="10353762" cy="682472"/>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320"/>
              </a:spcBef>
              <a:spcAft>
                <a:spcPts val="0"/>
              </a:spcAft>
              <a:buSzPts val="1120"/>
              <a:buNone/>
              <a:defRPr sz="16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76" name="Google Shape;76;p3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1"/>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79"/>
        <p:cNvGrpSpPr/>
        <p:nvPr/>
      </p:nvGrpSpPr>
      <p:grpSpPr>
        <a:xfrm>
          <a:off x="0" y="0"/>
          <a:ext cx="0" cy="0"/>
          <a:chOff x="0" y="0"/>
          <a:chExt cx="0" cy="0"/>
        </a:xfrm>
      </p:grpSpPr>
      <p:sp>
        <p:nvSpPr>
          <p:cNvPr id="80" name="Google Shape;80;p32"/>
          <p:cNvSpPr txBox="1">
            <a:spLocks noGrp="1"/>
          </p:cNvSpPr>
          <p:nvPr>
            <p:ph type="title"/>
          </p:nvPr>
        </p:nvSpPr>
        <p:spPr>
          <a:xfrm>
            <a:off x="913795" y="608437"/>
            <a:ext cx="10353762" cy="3534344"/>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32"/>
          <p:cNvSpPr txBox="1">
            <a:spLocks noGrp="1"/>
          </p:cNvSpPr>
          <p:nvPr>
            <p:ph type="body" idx="1"/>
          </p:nvPr>
        </p:nvSpPr>
        <p:spPr>
          <a:xfrm>
            <a:off x="913794" y="4295180"/>
            <a:ext cx="10353763" cy="1501826"/>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marL="457200" lvl="0" indent="-228600" algn="ctr">
              <a:spcBef>
                <a:spcPts val="320"/>
              </a:spcBef>
              <a:spcAft>
                <a:spcPts val="0"/>
              </a:spcAft>
              <a:buSzPts val="1120"/>
              <a:buNone/>
              <a:defRPr sz="16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82" name="Google Shape;82;p32"/>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2"/>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5"/>
        <p:cNvGrpSpPr/>
        <p:nvPr/>
      </p:nvGrpSpPr>
      <p:grpSpPr>
        <a:xfrm>
          <a:off x="0" y="0"/>
          <a:ext cx="0" cy="0"/>
          <a:chOff x="0" y="0"/>
          <a:chExt cx="0" cy="0"/>
        </a:xfrm>
      </p:grpSpPr>
      <p:sp>
        <p:nvSpPr>
          <p:cNvPr id="86" name="Google Shape;86;p33"/>
          <p:cNvSpPr txBox="1">
            <a:spLocks noGrp="1"/>
          </p:cNvSpPr>
          <p:nvPr>
            <p:ph type="title"/>
          </p:nvPr>
        </p:nvSpPr>
        <p:spPr>
          <a:xfrm>
            <a:off x="1446212" y="609600"/>
            <a:ext cx="9302752" cy="2992904"/>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33"/>
          <p:cNvSpPr txBox="1">
            <a:spLocks noGrp="1"/>
          </p:cNvSpPr>
          <p:nvPr>
            <p:ph type="body" idx="1"/>
          </p:nvPr>
        </p:nvSpPr>
        <p:spPr>
          <a:xfrm>
            <a:off x="1720644" y="3610032"/>
            <a:ext cx="8752299" cy="532749"/>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r">
              <a:spcBef>
                <a:spcPts val="280"/>
              </a:spcBef>
              <a:spcAft>
                <a:spcPts val="0"/>
              </a:spcAft>
              <a:buSzPts val="980"/>
              <a:buNone/>
              <a:defRPr sz="14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88" name="Google Shape;88;p33"/>
          <p:cNvSpPr txBox="1">
            <a:spLocks noGrp="1"/>
          </p:cNvSpPr>
          <p:nvPr>
            <p:ph type="body" idx="2"/>
          </p:nvPr>
        </p:nvSpPr>
        <p:spPr>
          <a:xfrm>
            <a:off x="913794" y="4304353"/>
            <a:ext cx="10353763" cy="1489496"/>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marL="457200" lvl="0" indent="-228600" algn="ctr">
              <a:spcBef>
                <a:spcPts val="320"/>
              </a:spcBef>
              <a:spcAft>
                <a:spcPts val="0"/>
              </a:spcAft>
              <a:buSzPts val="1120"/>
              <a:buNone/>
              <a:defRPr sz="16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89" name="Google Shape;89;p3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3"/>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3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92" name="Google Shape;92;p33"/>
          <p:cNvSpPr txBox="1"/>
          <p:nvPr/>
        </p:nvSpPr>
        <p:spPr>
          <a:xfrm>
            <a:off x="990600" y="88479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8000"/>
              <a:buFont typeface="Lustria"/>
              <a:buNone/>
            </a:pPr>
            <a:r>
              <a:rPr lang="en-US" sz="8000" b="0" i="0" u="none" strike="noStrike" cap="none">
                <a:solidFill>
                  <a:schemeClr val="lt1"/>
                </a:solidFill>
                <a:latin typeface="Lustria"/>
                <a:ea typeface="Lustria"/>
                <a:cs typeface="Lustria"/>
                <a:sym typeface="Lustria"/>
              </a:rPr>
              <a:t>“</a:t>
            </a:r>
            <a:endParaRPr/>
          </a:p>
        </p:txBody>
      </p:sp>
      <p:sp>
        <p:nvSpPr>
          <p:cNvPr id="93" name="Google Shape;93;p33"/>
          <p:cNvSpPr txBox="1"/>
          <p:nvPr/>
        </p:nvSpPr>
        <p:spPr>
          <a:xfrm>
            <a:off x="10504716" y="2928258"/>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Lustria"/>
              <a:buNone/>
            </a:pPr>
            <a:r>
              <a:rPr lang="en-US" sz="8000" b="0" i="0" u="none" strike="noStrike" cap="none">
                <a:solidFill>
                  <a:schemeClr val="lt1"/>
                </a:solidFill>
                <a:latin typeface="Lustria"/>
                <a:ea typeface="Lustria"/>
                <a:cs typeface="Lustria"/>
                <a:sym typeface="Lustria"/>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4"/>
        <p:cNvGrpSpPr/>
        <p:nvPr/>
      </p:nvGrpSpPr>
      <p:grpSpPr>
        <a:xfrm>
          <a:off x="0" y="0"/>
          <a:ext cx="0" cy="0"/>
          <a:chOff x="0" y="0"/>
          <a:chExt cx="0" cy="0"/>
        </a:xfrm>
      </p:grpSpPr>
      <p:sp>
        <p:nvSpPr>
          <p:cNvPr id="95" name="Google Shape;95;p34"/>
          <p:cNvSpPr txBox="1">
            <a:spLocks noGrp="1"/>
          </p:cNvSpPr>
          <p:nvPr>
            <p:ph type="title"/>
          </p:nvPr>
        </p:nvSpPr>
        <p:spPr>
          <a:xfrm>
            <a:off x="913794" y="2126942"/>
            <a:ext cx="10353763" cy="2511835"/>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spcBef>
                <a:spcPts val="0"/>
              </a:spcBef>
              <a:spcAft>
                <a:spcPts val="0"/>
              </a:spcAft>
              <a:buClr>
                <a:schemeClr val="lt2"/>
              </a:buClr>
              <a:buSzPts val="3200"/>
              <a:buFont typeface="Lustria"/>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34"/>
          <p:cNvSpPr txBox="1">
            <a:spLocks noGrp="1"/>
          </p:cNvSpPr>
          <p:nvPr>
            <p:ph type="body" idx="1"/>
          </p:nvPr>
        </p:nvSpPr>
        <p:spPr>
          <a:xfrm>
            <a:off x="913784" y="4650556"/>
            <a:ext cx="10352199" cy="1140644"/>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320"/>
              </a:spcBef>
              <a:spcAft>
                <a:spcPts val="0"/>
              </a:spcAft>
              <a:buSzPts val="1120"/>
              <a:buNone/>
              <a:defRPr sz="1600"/>
            </a:lvl1pPr>
            <a:lvl2pPr marL="914400" lvl="1" indent="-228600" algn="l">
              <a:spcBef>
                <a:spcPts val="600"/>
              </a:spcBef>
              <a:spcAft>
                <a:spcPts val="0"/>
              </a:spcAft>
              <a:buSzPts val="980"/>
              <a:buNone/>
              <a:defRPr sz="1400"/>
            </a:lvl2pPr>
            <a:lvl3pPr marL="1371600" lvl="2" indent="-228600" algn="l">
              <a:spcBef>
                <a:spcPts val="600"/>
              </a:spcBef>
              <a:spcAft>
                <a:spcPts val="0"/>
              </a:spcAft>
              <a:buSzPts val="840"/>
              <a:buNone/>
              <a:defRPr sz="1200"/>
            </a:lvl3pPr>
            <a:lvl4pPr marL="1828800" lvl="3" indent="-228600" algn="l">
              <a:spcBef>
                <a:spcPts val="600"/>
              </a:spcBef>
              <a:spcAft>
                <a:spcPts val="0"/>
              </a:spcAft>
              <a:buSzPts val="700"/>
              <a:buNone/>
              <a:defRPr sz="1000"/>
            </a:lvl4pPr>
            <a:lvl5pPr marL="2286000" lvl="4" indent="-228600" algn="l">
              <a:spcBef>
                <a:spcPts val="600"/>
              </a:spcBef>
              <a:spcAft>
                <a:spcPts val="0"/>
              </a:spcAft>
              <a:buSzPts val="700"/>
              <a:buNone/>
              <a:defRPr sz="1000"/>
            </a:lvl5pPr>
            <a:lvl6pPr marL="2743200" lvl="5" indent="-228600" algn="l">
              <a:spcBef>
                <a:spcPts val="600"/>
              </a:spcBef>
              <a:spcAft>
                <a:spcPts val="0"/>
              </a:spcAft>
              <a:buSzPts val="700"/>
              <a:buNone/>
              <a:defRPr sz="1000"/>
            </a:lvl6pPr>
            <a:lvl7pPr marL="3200400" lvl="6" indent="-228600" algn="l">
              <a:spcBef>
                <a:spcPts val="600"/>
              </a:spcBef>
              <a:spcAft>
                <a:spcPts val="0"/>
              </a:spcAft>
              <a:buSzPts val="700"/>
              <a:buNone/>
              <a:defRPr sz="1000"/>
            </a:lvl7pPr>
            <a:lvl8pPr marL="3657600" lvl="7" indent="-228600" algn="l">
              <a:spcBef>
                <a:spcPts val="600"/>
              </a:spcBef>
              <a:spcAft>
                <a:spcPts val="0"/>
              </a:spcAft>
              <a:buSzPts val="700"/>
              <a:buNone/>
              <a:defRPr sz="1000"/>
            </a:lvl8pPr>
            <a:lvl9pPr marL="4114800" lvl="8" indent="-228600" algn="l">
              <a:spcBef>
                <a:spcPts val="600"/>
              </a:spcBef>
              <a:spcAft>
                <a:spcPts val="600"/>
              </a:spcAft>
              <a:buSzPts val="700"/>
              <a:buNone/>
              <a:defRPr sz="1000"/>
            </a:lvl9pPr>
          </a:lstStyle>
          <a:p>
            <a:endParaRPr/>
          </a:p>
        </p:txBody>
      </p:sp>
      <p:sp>
        <p:nvSpPr>
          <p:cNvPr id="97" name="Google Shape;97;p34"/>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34"/>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3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0"/>
        <p:cNvGrpSpPr/>
        <p:nvPr/>
      </p:nvGrpSpPr>
      <p:grpSpPr>
        <a:xfrm>
          <a:off x="0" y="0"/>
          <a:ext cx="0" cy="0"/>
          <a:chOff x="0" y="0"/>
          <a:chExt cx="0" cy="0"/>
        </a:xfrm>
      </p:grpSpPr>
      <p:sp>
        <p:nvSpPr>
          <p:cNvPr id="101" name="Google Shape;101;p35"/>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35"/>
          <p:cNvSpPr txBox="1">
            <a:spLocks noGrp="1"/>
          </p:cNvSpPr>
          <p:nvPr>
            <p:ph type="body" idx="1"/>
          </p:nvPr>
        </p:nvSpPr>
        <p:spPr>
          <a:xfrm>
            <a:off x="913795" y="1885950"/>
            <a:ext cx="3300984" cy="57626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spcBef>
                <a:spcPts val="480"/>
              </a:spcBef>
              <a:spcAft>
                <a:spcPts val="0"/>
              </a:spcAft>
              <a:buSzPts val="1680"/>
              <a:buNone/>
              <a:defRPr sz="24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03" name="Google Shape;103;p35"/>
          <p:cNvSpPr txBox="1">
            <a:spLocks noGrp="1"/>
          </p:cNvSpPr>
          <p:nvPr>
            <p:ph type="body" idx="2"/>
          </p:nvPr>
        </p:nvSpPr>
        <p:spPr>
          <a:xfrm>
            <a:off x="913795" y="2571750"/>
            <a:ext cx="3300984" cy="3219450"/>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04" name="Google Shape;104;p35"/>
          <p:cNvSpPr txBox="1">
            <a:spLocks noGrp="1"/>
          </p:cNvSpPr>
          <p:nvPr>
            <p:ph type="body" idx="3"/>
          </p:nvPr>
        </p:nvSpPr>
        <p:spPr>
          <a:xfrm>
            <a:off x="4446711" y="1885950"/>
            <a:ext cx="3300984" cy="57626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spcBef>
                <a:spcPts val="480"/>
              </a:spcBef>
              <a:spcAft>
                <a:spcPts val="0"/>
              </a:spcAft>
              <a:buSzPts val="1680"/>
              <a:buNone/>
              <a:defRPr sz="24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05" name="Google Shape;105;p35"/>
          <p:cNvSpPr txBox="1">
            <a:spLocks noGrp="1"/>
          </p:cNvSpPr>
          <p:nvPr>
            <p:ph type="body" idx="4"/>
          </p:nvPr>
        </p:nvSpPr>
        <p:spPr>
          <a:xfrm>
            <a:off x="4441435" y="2571750"/>
            <a:ext cx="3300984" cy="3219450"/>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06" name="Google Shape;106;p35"/>
          <p:cNvSpPr txBox="1">
            <a:spLocks noGrp="1"/>
          </p:cNvSpPr>
          <p:nvPr>
            <p:ph type="body" idx="5"/>
          </p:nvPr>
        </p:nvSpPr>
        <p:spPr>
          <a:xfrm>
            <a:off x="7966572" y="1885950"/>
            <a:ext cx="3300984" cy="57626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spcBef>
                <a:spcPts val="480"/>
              </a:spcBef>
              <a:spcAft>
                <a:spcPts val="0"/>
              </a:spcAft>
              <a:buSzPts val="1680"/>
              <a:buNone/>
              <a:defRPr sz="24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07" name="Google Shape;107;p35"/>
          <p:cNvSpPr txBox="1">
            <a:spLocks noGrp="1"/>
          </p:cNvSpPr>
          <p:nvPr>
            <p:ph type="body" idx="6"/>
          </p:nvPr>
        </p:nvSpPr>
        <p:spPr>
          <a:xfrm>
            <a:off x="7966572" y="2571750"/>
            <a:ext cx="3300984" cy="3219450"/>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08" name="Google Shape;108;p35"/>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35"/>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3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1"/>
        <p:cNvGrpSpPr/>
        <p:nvPr/>
      </p:nvGrpSpPr>
      <p:grpSpPr>
        <a:xfrm>
          <a:off x="0" y="0"/>
          <a:ext cx="0" cy="0"/>
          <a:chOff x="0" y="0"/>
          <a:chExt cx="0" cy="0"/>
        </a:xfrm>
      </p:grpSpPr>
      <p:pic>
        <p:nvPicPr>
          <p:cNvPr id="112" name="Google Shape;112;p36" descr="Slate-V2-HD-3colPhotoInset.png"/>
          <p:cNvPicPr preferRelativeResize="0"/>
          <p:nvPr/>
        </p:nvPicPr>
        <p:blipFill rotWithShape="1">
          <a:blip r:embed="rId2">
            <a:alphaModFix/>
          </a:blip>
          <a:srcRect/>
          <a:stretch/>
        </p:blipFill>
        <p:spPr>
          <a:xfrm>
            <a:off x="897962" y="1818214"/>
            <a:ext cx="3339972" cy="1847851"/>
          </a:xfrm>
          <a:prstGeom prst="rect">
            <a:avLst/>
          </a:prstGeom>
          <a:noFill/>
          <a:ln>
            <a:noFill/>
          </a:ln>
        </p:spPr>
      </p:pic>
      <p:pic>
        <p:nvPicPr>
          <p:cNvPr id="113" name="Google Shape;113;p36" descr="Slate-V2-HD-3colPhotoInset.png"/>
          <p:cNvPicPr preferRelativeResize="0"/>
          <p:nvPr/>
        </p:nvPicPr>
        <p:blipFill rotWithShape="1">
          <a:blip r:embed="rId2">
            <a:alphaModFix/>
          </a:blip>
          <a:srcRect/>
          <a:stretch/>
        </p:blipFill>
        <p:spPr>
          <a:xfrm>
            <a:off x="4403800" y="1818214"/>
            <a:ext cx="3339972" cy="1847851"/>
          </a:xfrm>
          <a:prstGeom prst="rect">
            <a:avLst/>
          </a:prstGeom>
          <a:noFill/>
          <a:ln>
            <a:noFill/>
          </a:ln>
        </p:spPr>
      </p:pic>
      <p:pic>
        <p:nvPicPr>
          <p:cNvPr id="114" name="Google Shape;114;p36" descr="Slate-V2-HD-3colPhotoInset.png"/>
          <p:cNvPicPr preferRelativeResize="0"/>
          <p:nvPr/>
        </p:nvPicPr>
        <p:blipFill rotWithShape="1">
          <a:blip r:embed="rId2">
            <a:alphaModFix/>
          </a:blip>
          <a:srcRect/>
          <a:stretch/>
        </p:blipFill>
        <p:spPr>
          <a:xfrm>
            <a:off x="7936051" y="1818214"/>
            <a:ext cx="3339972" cy="1847851"/>
          </a:xfrm>
          <a:prstGeom prst="rect">
            <a:avLst/>
          </a:prstGeom>
          <a:noFill/>
          <a:ln>
            <a:noFill/>
          </a:ln>
        </p:spPr>
      </p:pic>
      <p:sp>
        <p:nvSpPr>
          <p:cNvPr id="115" name="Google Shape;115;p36"/>
          <p:cNvSpPr txBox="1">
            <a:spLocks noGrp="1"/>
          </p:cNvSpPr>
          <p:nvPr>
            <p:ph type="title"/>
          </p:nvPr>
        </p:nvSpPr>
        <p:spPr>
          <a:xfrm>
            <a:off x="913794" y="609600"/>
            <a:ext cx="10353763"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36"/>
          <p:cNvSpPr txBox="1">
            <a:spLocks noGrp="1"/>
          </p:cNvSpPr>
          <p:nvPr>
            <p:ph type="body" idx="1"/>
          </p:nvPr>
        </p:nvSpPr>
        <p:spPr>
          <a:xfrm>
            <a:off x="913795" y="3904106"/>
            <a:ext cx="3300984" cy="57626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spcBef>
                <a:spcPts val="400"/>
              </a:spcBef>
              <a:spcAft>
                <a:spcPts val="0"/>
              </a:spcAft>
              <a:buSzPts val="1400"/>
              <a:buNone/>
              <a:defRPr sz="20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17" name="Google Shape;117;p36"/>
          <p:cNvSpPr>
            <a:spLocks noGrp="1"/>
          </p:cNvSpPr>
          <p:nvPr>
            <p:ph type="pic" idx="2"/>
          </p:nvPr>
        </p:nvSpPr>
        <p:spPr>
          <a:xfrm>
            <a:off x="1018102" y="1938918"/>
            <a:ext cx="3092368" cy="1602954"/>
          </a:xfrm>
          <a:prstGeom prst="roundRect">
            <a:avLst>
              <a:gd name="adj" fmla="val 1858"/>
            </a:avLst>
          </a:prstGeom>
          <a:noFill/>
          <a:ln>
            <a:noFill/>
          </a:ln>
          <a:effectLst>
            <a:outerShdw blurRad="38100" dist="25400" dir="4440000">
              <a:srgbClr val="000000">
                <a:alpha val="35686"/>
              </a:srgbClr>
            </a:outerShdw>
          </a:effectLst>
        </p:spPr>
      </p:sp>
      <p:sp>
        <p:nvSpPr>
          <p:cNvPr id="118" name="Google Shape;118;p36"/>
          <p:cNvSpPr txBox="1">
            <a:spLocks noGrp="1"/>
          </p:cNvSpPr>
          <p:nvPr>
            <p:ph type="body" idx="3"/>
          </p:nvPr>
        </p:nvSpPr>
        <p:spPr>
          <a:xfrm>
            <a:off x="913795" y="4480368"/>
            <a:ext cx="3300984" cy="1310833"/>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19" name="Google Shape;119;p36"/>
          <p:cNvSpPr txBox="1">
            <a:spLocks noGrp="1"/>
          </p:cNvSpPr>
          <p:nvPr>
            <p:ph type="body" idx="4"/>
          </p:nvPr>
        </p:nvSpPr>
        <p:spPr>
          <a:xfrm>
            <a:off x="4442788" y="3904106"/>
            <a:ext cx="3300984" cy="57626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spcBef>
                <a:spcPts val="400"/>
              </a:spcBef>
              <a:spcAft>
                <a:spcPts val="0"/>
              </a:spcAft>
              <a:buSzPts val="1400"/>
              <a:buNone/>
              <a:defRPr sz="20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20" name="Google Shape;120;p36"/>
          <p:cNvSpPr>
            <a:spLocks noGrp="1"/>
          </p:cNvSpPr>
          <p:nvPr>
            <p:ph type="pic" idx="5"/>
          </p:nvPr>
        </p:nvSpPr>
        <p:spPr>
          <a:xfrm>
            <a:off x="4545743" y="1939094"/>
            <a:ext cx="3092368" cy="1608164"/>
          </a:xfrm>
          <a:prstGeom prst="roundRect">
            <a:avLst>
              <a:gd name="adj" fmla="val 1858"/>
            </a:avLst>
          </a:prstGeom>
          <a:noFill/>
          <a:ln>
            <a:noFill/>
          </a:ln>
          <a:effectLst>
            <a:outerShdw blurRad="38100" dist="25400" dir="4440000">
              <a:srgbClr val="000000">
                <a:alpha val="35686"/>
              </a:srgbClr>
            </a:outerShdw>
          </a:effectLst>
        </p:spPr>
      </p:sp>
      <p:sp>
        <p:nvSpPr>
          <p:cNvPr id="121" name="Google Shape;121;p36"/>
          <p:cNvSpPr txBox="1">
            <a:spLocks noGrp="1"/>
          </p:cNvSpPr>
          <p:nvPr>
            <p:ph type="body" idx="6"/>
          </p:nvPr>
        </p:nvSpPr>
        <p:spPr>
          <a:xfrm>
            <a:off x="4441435" y="4480367"/>
            <a:ext cx="3300984" cy="1310833"/>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22" name="Google Shape;122;p36"/>
          <p:cNvSpPr txBox="1">
            <a:spLocks noGrp="1"/>
          </p:cNvSpPr>
          <p:nvPr>
            <p:ph type="body" idx="7"/>
          </p:nvPr>
        </p:nvSpPr>
        <p:spPr>
          <a:xfrm>
            <a:off x="7966697" y="3904106"/>
            <a:ext cx="3300984" cy="576262"/>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spcBef>
                <a:spcPts val="400"/>
              </a:spcBef>
              <a:spcAft>
                <a:spcPts val="0"/>
              </a:spcAft>
              <a:buSzPts val="1400"/>
              <a:buNone/>
              <a:defRPr sz="2000" b="0">
                <a:solidFill>
                  <a:schemeClr val="lt1"/>
                </a:solidFill>
              </a:defRPr>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123" name="Google Shape;123;p36"/>
          <p:cNvSpPr>
            <a:spLocks noGrp="1"/>
          </p:cNvSpPr>
          <p:nvPr>
            <p:ph type="pic" idx="8"/>
          </p:nvPr>
        </p:nvSpPr>
        <p:spPr>
          <a:xfrm>
            <a:off x="8075698" y="1934432"/>
            <a:ext cx="3092368" cy="1607294"/>
          </a:xfrm>
          <a:prstGeom prst="roundRect">
            <a:avLst>
              <a:gd name="adj" fmla="val 1858"/>
            </a:avLst>
          </a:prstGeom>
          <a:noFill/>
          <a:ln>
            <a:noFill/>
          </a:ln>
          <a:effectLst>
            <a:outerShdw blurRad="38100" dist="25400" dir="4440000">
              <a:srgbClr val="000000">
                <a:alpha val="35686"/>
              </a:srgbClr>
            </a:outerShdw>
          </a:effectLst>
        </p:spPr>
      </p:sp>
      <p:sp>
        <p:nvSpPr>
          <p:cNvPr id="124" name="Google Shape;124;p36"/>
          <p:cNvSpPr txBox="1">
            <a:spLocks noGrp="1"/>
          </p:cNvSpPr>
          <p:nvPr>
            <p:ph type="body" idx="9"/>
          </p:nvPr>
        </p:nvSpPr>
        <p:spPr>
          <a:xfrm>
            <a:off x="7966572" y="4480365"/>
            <a:ext cx="3300984" cy="1310835"/>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280"/>
              </a:spcBef>
              <a:spcAft>
                <a:spcPts val="0"/>
              </a:spcAft>
              <a:buSzPts val="980"/>
              <a:buNone/>
              <a:defRPr sz="14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125" name="Google Shape;125;p3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36"/>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3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8"/>
        <p:cNvGrpSpPr/>
        <p:nvPr/>
      </p:nvGrpSpPr>
      <p:grpSpPr>
        <a:xfrm>
          <a:off x="0" y="0"/>
          <a:ext cx="0" cy="0"/>
          <a:chOff x="0" y="0"/>
          <a:chExt cx="0" cy="0"/>
        </a:xfrm>
      </p:grpSpPr>
      <p:sp>
        <p:nvSpPr>
          <p:cNvPr id="129" name="Google Shape;129;p37"/>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37"/>
          <p:cNvSpPr txBox="1">
            <a:spLocks noGrp="1"/>
          </p:cNvSpPr>
          <p:nvPr>
            <p:ph type="body" idx="1"/>
          </p:nvPr>
        </p:nvSpPr>
        <p:spPr>
          <a:xfrm rot="5400000">
            <a:off x="4061301" y="-1415056"/>
            <a:ext cx="4058751" cy="10353762"/>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131" name="Google Shape;131;p3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37"/>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3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4"/>
        <p:cNvGrpSpPr/>
        <p:nvPr/>
      </p:nvGrpSpPr>
      <p:grpSpPr>
        <a:xfrm>
          <a:off x="0" y="0"/>
          <a:ext cx="0" cy="0"/>
          <a:chOff x="0" y="0"/>
          <a:chExt cx="0" cy="0"/>
        </a:xfrm>
      </p:grpSpPr>
      <p:sp>
        <p:nvSpPr>
          <p:cNvPr id="135" name="Google Shape;135;p38"/>
          <p:cNvSpPr txBox="1">
            <a:spLocks noGrp="1"/>
          </p:cNvSpPr>
          <p:nvPr>
            <p:ph type="title"/>
          </p:nvPr>
        </p:nvSpPr>
        <p:spPr>
          <a:xfrm rot="5400000">
            <a:off x="7534511" y="2058156"/>
            <a:ext cx="5181601" cy="2284487"/>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l">
              <a:spcBef>
                <a:spcPts val="0"/>
              </a:spcBef>
              <a:spcAft>
                <a:spcPts val="0"/>
              </a:spcAft>
              <a:buClr>
                <a:schemeClr val="lt2"/>
              </a:buClr>
              <a:buSzPts val="4000"/>
              <a:buFont typeface="Lustria"/>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38"/>
          <p:cNvSpPr txBox="1">
            <a:spLocks noGrp="1"/>
          </p:cNvSpPr>
          <p:nvPr>
            <p:ph type="body" idx="1"/>
          </p:nvPr>
        </p:nvSpPr>
        <p:spPr>
          <a:xfrm rot="5400000">
            <a:off x="2281431" y="-758036"/>
            <a:ext cx="5181601" cy="7916872"/>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137" name="Google Shape;137;p38"/>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38"/>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3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6"/>
        <p:cNvGrpSpPr/>
        <p:nvPr/>
      </p:nvGrpSpPr>
      <p:grpSpPr>
        <a:xfrm>
          <a:off x="0" y="0"/>
          <a:ext cx="0" cy="0"/>
          <a:chOff x="0" y="0"/>
          <a:chExt cx="0" cy="0"/>
        </a:xfrm>
      </p:grpSpPr>
      <p:sp>
        <p:nvSpPr>
          <p:cNvPr id="147" name="Google Shape;147;p24"/>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dk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24"/>
          <p:cNvSpPr txBox="1">
            <a:spLocks noGrp="1"/>
          </p:cNvSpPr>
          <p:nvPr>
            <p:ph type="body" idx="1"/>
          </p:nvPr>
        </p:nvSpPr>
        <p:spPr>
          <a:xfrm>
            <a:off x="913795" y="1732449"/>
            <a:ext cx="10353762" cy="405875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149" name="Google Shape;149;p24"/>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24"/>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1" name="Google Shape;151;p24"/>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21"/>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1"/>
          <p:cNvSpPr txBox="1">
            <a:spLocks noGrp="1"/>
          </p:cNvSpPr>
          <p:nvPr>
            <p:ph type="body" idx="1"/>
          </p:nvPr>
        </p:nvSpPr>
        <p:spPr>
          <a:xfrm>
            <a:off x="913795" y="1732449"/>
            <a:ext cx="10353762" cy="405875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20" name="Google Shape;20;p21"/>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1"/>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1"/>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3"/>
        <p:cNvGrpSpPr/>
        <p:nvPr/>
      </p:nvGrpSpPr>
      <p:grpSpPr>
        <a:xfrm>
          <a:off x="0" y="0"/>
          <a:ext cx="0" cy="0"/>
          <a:chOff x="0" y="0"/>
          <a:chExt cx="0" cy="0"/>
        </a:xfrm>
      </p:grpSpPr>
      <p:pic>
        <p:nvPicPr>
          <p:cNvPr id="24" name="Google Shape;24;p22" descr="Slate-V2-HD-compPhotoInset.png"/>
          <p:cNvPicPr preferRelativeResize="0"/>
          <p:nvPr/>
        </p:nvPicPr>
        <p:blipFill rotWithShape="1">
          <a:blip r:embed="rId2">
            <a:alphaModFix/>
          </a:blip>
          <a:srcRect/>
          <a:stretch/>
        </p:blipFill>
        <p:spPr>
          <a:xfrm>
            <a:off x="913795" y="1734506"/>
            <a:ext cx="5089072" cy="4148769"/>
          </a:xfrm>
          <a:prstGeom prst="rect">
            <a:avLst/>
          </a:prstGeom>
          <a:noFill/>
          <a:ln>
            <a:noFill/>
          </a:ln>
        </p:spPr>
      </p:pic>
      <p:pic>
        <p:nvPicPr>
          <p:cNvPr id="25" name="Google Shape;25;p22" descr="Slate-V2-HD-compPhotoInset.png"/>
          <p:cNvPicPr preferRelativeResize="0"/>
          <p:nvPr/>
        </p:nvPicPr>
        <p:blipFill rotWithShape="1">
          <a:blip r:embed="rId2">
            <a:alphaModFix/>
          </a:blip>
          <a:srcRect/>
          <a:stretch/>
        </p:blipFill>
        <p:spPr>
          <a:xfrm>
            <a:off x="6178485" y="1734506"/>
            <a:ext cx="5089072" cy="4148769"/>
          </a:xfrm>
          <a:prstGeom prst="rect">
            <a:avLst/>
          </a:prstGeom>
          <a:noFill/>
          <a:ln>
            <a:noFill/>
          </a:ln>
        </p:spPr>
      </p:pic>
      <p:sp>
        <p:nvSpPr>
          <p:cNvPr id="26" name="Google Shape;26;p22"/>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lt2"/>
              </a:buClr>
              <a:buSzPts val="4000"/>
              <a:buFont typeface="Lustria"/>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2"/>
          <p:cNvSpPr txBox="1">
            <a:spLocks noGrp="1"/>
          </p:cNvSpPr>
          <p:nvPr>
            <p:ph type="body" idx="1"/>
          </p:nvPr>
        </p:nvSpPr>
        <p:spPr>
          <a:xfrm>
            <a:off x="1005872" y="1835254"/>
            <a:ext cx="4876344" cy="544884"/>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spcBef>
                <a:spcPts val="480"/>
              </a:spcBef>
              <a:spcAft>
                <a:spcPts val="0"/>
              </a:spcAft>
              <a:buSzPts val="1680"/>
              <a:buNone/>
              <a:defRPr sz="2400" b="0"/>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28" name="Google Shape;28;p22"/>
          <p:cNvSpPr txBox="1">
            <a:spLocks noGrp="1"/>
          </p:cNvSpPr>
          <p:nvPr>
            <p:ph type="body" idx="2"/>
          </p:nvPr>
        </p:nvSpPr>
        <p:spPr>
          <a:xfrm>
            <a:off x="1005872" y="2380137"/>
            <a:ext cx="4876344" cy="3411063"/>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spcBef>
                <a:spcPts val="360"/>
              </a:spcBef>
              <a:spcAft>
                <a:spcPts val="0"/>
              </a:spcAft>
              <a:buSzPts val="1260"/>
              <a:buChar char="◈"/>
              <a:defRPr sz="1800"/>
            </a:lvl1pPr>
            <a:lvl2pPr marL="914400" lvl="1" indent="-299719" algn="l">
              <a:spcBef>
                <a:spcPts val="600"/>
              </a:spcBef>
              <a:spcAft>
                <a:spcPts val="0"/>
              </a:spcAft>
              <a:buSzPts val="1120"/>
              <a:buChar char="🞚"/>
              <a:defRPr sz="1600"/>
            </a:lvl2pPr>
            <a:lvl3pPr marL="1371600" lvl="2" indent="-290830" algn="l">
              <a:spcBef>
                <a:spcPts val="600"/>
              </a:spcBef>
              <a:spcAft>
                <a:spcPts val="0"/>
              </a:spcAft>
              <a:buSzPts val="980"/>
              <a:buChar char="◈"/>
              <a:defRPr sz="1400"/>
            </a:lvl3pPr>
            <a:lvl4pPr marL="1828800" lvl="3" indent="-281939" algn="l">
              <a:spcBef>
                <a:spcPts val="600"/>
              </a:spcBef>
              <a:spcAft>
                <a:spcPts val="0"/>
              </a:spcAft>
              <a:buSzPts val="840"/>
              <a:buChar char="🞚"/>
              <a:defRPr sz="1200"/>
            </a:lvl4pPr>
            <a:lvl5pPr marL="2286000" lvl="4" indent="-281939" algn="l">
              <a:spcBef>
                <a:spcPts val="600"/>
              </a:spcBef>
              <a:spcAft>
                <a:spcPts val="0"/>
              </a:spcAft>
              <a:buSzPts val="840"/>
              <a:buChar char="◈"/>
              <a:defRPr sz="1200"/>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29" name="Google Shape;29;p22"/>
          <p:cNvSpPr txBox="1">
            <a:spLocks noGrp="1"/>
          </p:cNvSpPr>
          <p:nvPr>
            <p:ph type="body" idx="3"/>
          </p:nvPr>
        </p:nvSpPr>
        <p:spPr>
          <a:xfrm>
            <a:off x="6294967" y="1835254"/>
            <a:ext cx="4895330" cy="544883"/>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marL="457200" lvl="0" indent="-228600" algn="ctr">
              <a:spcBef>
                <a:spcPts val="480"/>
              </a:spcBef>
              <a:spcAft>
                <a:spcPts val="0"/>
              </a:spcAft>
              <a:buSzPts val="1680"/>
              <a:buNone/>
              <a:defRPr sz="2400" b="0"/>
            </a:lvl1pPr>
            <a:lvl2pPr marL="914400" lvl="1" indent="-228600" algn="l">
              <a:spcBef>
                <a:spcPts val="600"/>
              </a:spcBef>
              <a:spcAft>
                <a:spcPts val="0"/>
              </a:spcAft>
              <a:buSzPts val="1400"/>
              <a:buNone/>
              <a:defRPr sz="2000" b="1"/>
            </a:lvl2pPr>
            <a:lvl3pPr marL="1371600" lvl="2" indent="-228600" algn="l">
              <a:spcBef>
                <a:spcPts val="600"/>
              </a:spcBef>
              <a:spcAft>
                <a:spcPts val="0"/>
              </a:spcAft>
              <a:buSzPts val="1260"/>
              <a:buNone/>
              <a:defRPr sz="1800" b="1"/>
            </a:lvl3pPr>
            <a:lvl4pPr marL="1828800" lvl="3" indent="-228600" algn="l">
              <a:spcBef>
                <a:spcPts val="600"/>
              </a:spcBef>
              <a:spcAft>
                <a:spcPts val="0"/>
              </a:spcAft>
              <a:buSzPts val="1120"/>
              <a:buNone/>
              <a:defRPr sz="1600" b="1"/>
            </a:lvl4pPr>
            <a:lvl5pPr marL="2286000" lvl="4" indent="-228600" algn="l">
              <a:spcBef>
                <a:spcPts val="600"/>
              </a:spcBef>
              <a:spcAft>
                <a:spcPts val="0"/>
              </a:spcAft>
              <a:buSzPts val="1120"/>
              <a:buNone/>
              <a:defRPr sz="1600" b="1"/>
            </a:lvl5pPr>
            <a:lvl6pPr marL="2743200" lvl="5" indent="-228600" algn="l">
              <a:spcBef>
                <a:spcPts val="600"/>
              </a:spcBef>
              <a:spcAft>
                <a:spcPts val="0"/>
              </a:spcAft>
              <a:buSzPts val="1120"/>
              <a:buNone/>
              <a:defRPr sz="1600" b="1"/>
            </a:lvl6pPr>
            <a:lvl7pPr marL="3200400" lvl="6" indent="-228600" algn="l">
              <a:spcBef>
                <a:spcPts val="600"/>
              </a:spcBef>
              <a:spcAft>
                <a:spcPts val="0"/>
              </a:spcAft>
              <a:buSzPts val="1120"/>
              <a:buNone/>
              <a:defRPr sz="1600" b="1"/>
            </a:lvl7pPr>
            <a:lvl8pPr marL="3657600" lvl="7" indent="-228600" algn="l">
              <a:spcBef>
                <a:spcPts val="600"/>
              </a:spcBef>
              <a:spcAft>
                <a:spcPts val="0"/>
              </a:spcAft>
              <a:buSzPts val="1120"/>
              <a:buNone/>
              <a:defRPr sz="1600" b="1"/>
            </a:lvl8pPr>
            <a:lvl9pPr marL="4114800" lvl="8" indent="-228600" algn="l">
              <a:spcBef>
                <a:spcPts val="600"/>
              </a:spcBef>
              <a:spcAft>
                <a:spcPts val="600"/>
              </a:spcAft>
              <a:buSzPts val="1120"/>
              <a:buNone/>
              <a:defRPr sz="1600" b="1"/>
            </a:lvl9pPr>
          </a:lstStyle>
          <a:p>
            <a:endParaRPr/>
          </a:p>
        </p:txBody>
      </p:sp>
      <p:sp>
        <p:nvSpPr>
          <p:cNvPr id="30" name="Google Shape;30;p22"/>
          <p:cNvSpPr txBox="1">
            <a:spLocks noGrp="1"/>
          </p:cNvSpPr>
          <p:nvPr>
            <p:ph type="body" idx="4"/>
          </p:nvPr>
        </p:nvSpPr>
        <p:spPr>
          <a:xfrm>
            <a:off x="6294967" y="2380137"/>
            <a:ext cx="4895330" cy="3411063"/>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spcBef>
                <a:spcPts val="360"/>
              </a:spcBef>
              <a:spcAft>
                <a:spcPts val="0"/>
              </a:spcAft>
              <a:buSzPts val="1260"/>
              <a:buChar char="◈"/>
              <a:defRPr sz="1800"/>
            </a:lvl1pPr>
            <a:lvl2pPr marL="914400" lvl="1" indent="-299719" algn="l">
              <a:spcBef>
                <a:spcPts val="600"/>
              </a:spcBef>
              <a:spcAft>
                <a:spcPts val="0"/>
              </a:spcAft>
              <a:buSzPts val="1120"/>
              <a:buChar char="🞚"/>
              <a:defRPr sz="1600"/>
            </a:lvl2pPr>
            <a:lvl3pPr marL="1371600" lvl="2" indent="-290830" algn="l">
              <a:spcBef>
                <a:spcPts val="600"/>
              </a:spcBef>
              <a:spcAft>
                <a:spcPts val="0"/>
              </a:spcAft>
              <a:buSzPts val="980"/>
              <a:buChar char="◈"/>
              <a:defRPr sz="1400"/>
            </a:lvl3pPr>
            <a:lvl4pPr marL="1828800" lvl="3" indent="-281939" algn="l">
              <a:spcBef>
                <a:spcPts val="600"/>
              </a:spcBef>
              <a:spcAft>
                <a:spcPts val="0"/>
              </a:spcAft>
              <a:buSzPts val="840"/>
              <a:buChar char="🞚"/>
              <a:defRPr sz="1200"/>
            </a:lvl4pPr>
            <a:lvl5pPr marL="2286000" lvl="4" indent="-281939" algn="l">
              <a:spcBef>
                <a:spcPts val="600"/>
              </a:spcBef>
              <a:spcAft>
                <a:spcPts val="0"/>
              </a:spcAft>
              <a:buSzPts val="840"/>
              <a:buChar char="◈"/>
              <a:defRPr sz="1200"/>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31" name="Google Shape;31;p22"/>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2"/>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2"/>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sp>
        <p:nvSpPr>
          <p:cNvPr id="35" name="Google Shape;35;p25"/>
          <p:cNvSpPr txBox="1">
            <a:spLocks noGrp="1"/>
          </p:cNvSpPr>
          <p:nvPr>
            <p:ph type="title"/>
          </p:nvPr>
        </p:nvSpPr>
        <p:spPr>
          <a:xfrm>
            <a:off x="1295401" y="1761067"/>
            <a:ext cx="9590550" cy="1828813"/>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spcBef>
                <a:spcPts val="0"/>
              </a:spcBef>
              <a:spcAft>
                <a:spcPts val="0"/>
              </a:spcAft>
              <a:buClr>
                <a:schemeClr val="lt2"/>
              </a:buClr>
              <a:buSzPts val="4000"/>
              <a:buFont typeface="Lustria"/>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25"/>
          <p:cNvSpPr txBox="1">
            <a:spLocks noGrp="1"/>
          </p:cNvSpPr>
          <p:nvPr>
            <p:ph type="body" idx="1"/>
          </p:nvPr>
        </p:nvSpPr>
        <p:spPr>
          <a:xfrm>
            <a:off x="1295401" y="3589879"/>
            <a:ext cx="9590550" cy="1507054"/>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400"/>
              </a:spcBef>
              <a:spcAft>
                <a:spcPts val="0"/>
              </a:spcAft>
              <a:buSzPts val="1400"/>
              <a:buNone/>
              <a:defRPr sz="2000">
                <a:solidFill>
                  <a:schemeClr val="lt1"/>
                </a:solidFill>
              </a:defRPr>
            </a:lvl1pPr>
            <a:lvl2pPr marL="914400" lvl="1" indent="-228600" algn="l">
              <a:spcBef>
                <a:spcPts val="600"/>
              </a:spcBef>
              <a:spcAft>
                <a:spcPts val="0"/>
              </a:spcAft>
              <a:buSzPts val="1260"/>
              <a:buNone/>
              <a:defRPr sz="1800">
                <a:solidFill>
                  <a:schemeClr val="lt1"/>
                </a:solidFill>
              </a:defRPr>
            </a:lvl2pPr>
            <a:lvl3pPr marL="1371600" lvl="2" indent="-228600" algn="l">
              <a:spcBef>
                <a:spcPts val="600"/>
              </a:spcBef>
              <a:spcAft>
                <a:spcPts val="0"/>
              </a:spcAft>
              <a:buSzPts val="1120"/>
              <a:buNone/>
              <a:defRPr sz="1600">
                <a:solidFill>
                  <a:schemeClr val="lt1"/>
                </a:solidFill>
              </a:defRPr>
            </a:lvl3pPr>
            <a:lvl4pPr marL="1828800" lvl="3" indent="-228600" algn="l">
              <a:spcBef>
                <a:spcPts val="600"/>
              </a:spcBef>
              <a:spcAft>
                <a:spcPts val="0"/>
              </a:spcAft>
              <a:buSzPts val="980"/>
              <a:buNone/>
              <a:defRPr sz="1400">
                <a:solidFill>
                  <a:schemeClr val="lt1"/>
                </a:solidFill>
              </a:defRPr>
            </a:lvl4pPr>
            <a:lvl5pPr marL="2286000" lvl="4" indent="-228600" algn="l">
              <a:spcBef>
                <a:spcPts val="600"/>
              </a:spcBef>
              <a:spcAft>
                <a:spcPts val="0"/>
              </a:spcAft>
              <a:buSzPts val="980"/>
              <a:buNone/>
              <a:defRPr sz="1400">
                <a:solidFill>
                  <a:schemeClr val="lt1"/>
                </a:solidFill>
              </a:defRPr>
            </a:lvl5pPr>
            <a:lvl6pPr marL="2743200" lvl="5" indent="-228600" algn="l">
              <a:spcBef>
                <a:spcPts val="600"/>
              </a:spcBef>
              <a:spcAft>
                <a:spcPts val="0"/>
              </a:spcAft>
              <a:buSzPts val="980"/>
              <a:buNone/>
              <a:defRPr sz="1400">
                <a:solidFill>
                  <a:schemeClr val="lt1"/>
                </a:solidFill>
              </a:defRPr>
            </a:lvl6pPr>
            <a:lvl7pPr marL="3200400" lvl="6" indent="-228600" algn="l">
              <a:spcBef>
                <a:spcPts val="600"/>
              </a:spcBef>
              <a:spcAft>
                <a:spcPts val="0"/>
              </a:spcAft>
              <a:buSzPts val="980"/>
              <a:buNone/>
              <a:defRPr sz="1400">
                <a:solidFill>
                  <a:schemeClr val="lt1"/>
                </a:solidFill>
              </a:defRPr>
            </a:lvl7pPr>
            <a:lvl8pPr marL="3657600" lvl="7" indent="-228600" algn="l">
              <a:spcBef>
                <a:spcPts val="600"/>
              </a:spcBef>
              <a:spcAft>
                <a:spcPts val="0"/>
              </a:spcAft>
              <a:buSzPts val="980"/>
              <a:buNone/>
              <a:defRPr sz="1400">
                <a:solidFill>
                  <a:schemeClr val="lt1"/>
                </a:solidFill>
              </a:defRPr>
            </a:lvl8pPr>
            <a:lvl9pPr marL="4114800" lvl="8" indent="-228600" algn="l">
              <a:spcBef>
                <a:spcPts val="600"/>
              </a:spcBef>
              <a:spcAft>
                <a:spcPts val="600"/>
              </a:spcAft>
              <a:buSzPts val="980"/>
              <a:buNone/>
              <a:defRPr sz="1400">
                <a:solidFill>
                  <a:schemeClr val="lt1"/>
                </a:solidFill>
              </a:defRPr>
            </a:lvl9pPr>
          </a:lstStyle>
          <a:p>
            <a:endParaRPr/>
          </a:p>
        </p:txBody>
      </p:sp>
      <p:sp>
        <p:nvSpPr>
          <p:cNvPr id="37" name="Google Shape;37;p25"/>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5"/>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5"/>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0"/>
        <p:cNvGrpSpPr/>
        <p:nvPr/>
      </p:nvGrpSpPr>
      <p:grpSpPr>
        <a:xfrm>
          <a:off x="0" y="0"/>
          <a:ext cx="0" cy="0"/>
          <a:chOff x="0" y="0"/>
          <a:chExt cx="0" cy="0"/>
        </a:xfrm>
      </p:grpSpPr>
      <p:sp>
        <p:nvSpPr>
          <p:cNvPr id="41" name="Google Shape;41;p26"/>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6"/>
          <p:cNvSpPr txBox="1">
            <a:spLocks noGrp="1"/>
          </p:cNvSpPr>
          <p:nvPr>
            <p:ph type="body" idx="1"/>
          </p:nvPr>
        </p:nvSpPr>
        <p:spPr>
          <a:xfrm>
            <a:off x="913795" y="1732449"/>
            <a:ext cx="5060497" cy="4058750"/>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43" name="Google Shape;43;p26"/>
          <p:cNvSpPr txBox="1">
            <a:spLocks noGrp="1"/>
          </p:cNvSpPr>
          <p:nvPr>
            <p:ph type="body" idx="2"/>
          </p:nvPr>
        </p:nvSpPr>
        <p:spPr>
          <a:xfrm>
            <a:off x="6202892" y="1732449"/>
            <a:ext cx="5064665" cy="405875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44" name="Google Shape;44;p26"/>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6"/>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26"/>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27"/>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lvl="0" algn="ctr">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7"/>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27"/>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27"/>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28"/>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28"/>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8"/>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6"/>
        <p:cNvGrpSpPr/>
        <p:nvPr/>
      </p:nvGrpSpPr>
      <p:grpSpPr>
        <a:xfrm>
          <a:off x="0" y="0"/>
          <a:ext cx="0" cy="0"/>
          <a:chOff x="0" y="0"/>
          <a:chExt cx="0" cy="0"/>
        </a:xfrm>
      </p:grpSpPr>
      <p:sp>
        <p:nvSpPr>
          <p:cNvPr id="57" name="Google Shape;57;p29"/>
          <p:cNvSpPr txBox="1">
            <a:spLocks noGrp="1"/>
          </p:cNvSpPr>
          <p:nvPr>
            <p:ph type="title"/>
          </p:nvPr>
        </p:nvSpPr>
        <p:spPr>
          <a:xfrm>
            <a:off x="913795" y="609600"/>
            <a:ext cx="3706889" cy="1821918"/>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lvl1pPr lvl="0" algn="ctr">
              <a:spcBef>
                <a:spcPts val="0"/>
              </a:spcBef>
              <a:spcAft>
                <a:spcPts val="0"/>
              </a:spcAft>
              <a:buClr>
                <a:schemeClr val="lt2"/>
              </a:buClr>
              <a:buSzPts val="2400"/>
              <a:buFont typeface="Lustria"/>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9"/>
          <p:cNvSpPr txBox="1">
            <a:spLocks noGrp="1"/>
          </p:cNvSpPr>
          <p:nvPr>
            <p:ph type="body" idx="1"/>
          </p:nvPr>
        </p:nvSpPr>
        <p:spPr>
          <a:xfrm>
            <a:off x="4855633" y="609600"/>
            <a:ext cx="6411924" cy="5181600"/>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308610" algn="l">
              <a:spcBef>
                <a:spcPts val="360"/>
              </a:spcBef>
              <a:spcAft>
                <a:spcPts val="0"/>
              </a:spcAft>
              <a:buSzPts val="1260"/>
              <a:buChar char="◈"/>
              <a:defRPr/>
            </a:lvl1pPr>
            <a:lvl2pPr marL="914400" lvl="1" indent="-308610" algn="l">
              <a:spcBef>
                <a:spcPts val="600"/>
              </a:spcBef>
              <a:spcAft>
                <a:spcPts val="0"/>
              </a:spcAft>
              <a:buSzPts val="1260"/>
              <a:buChar char="🞚"/>
              <a:defRPr/>
            </a:lvl2pPr>
            <a:lvl3pPr marL="1371600" lvl="2" indent="-308610" algn="l">
              <a:spcBef>
                <a:spcPts val="600"/>
              </a:spcBef>
              <a:spcAft>
                <a:spcPts val="0"/>
              </a:spcAft>
              <a:buSzPts val="1260"/>
              <a:buChar char="◈"/>
              <a:defRPr/>
            </a:lvl3pPr>
            <a:lvl4pPr marL="1828800" lvl="3" indent="-308610" algn="l">
              <a:spcBef>
                <a:spcPts val="600"/>
              </a:spcBef>
              <a:spcAft>
                <a:spcPts val="0"/>
              </a:spcAft>
              <a:buSzPts val="1260"/>
              <a:buChar char="🞚"/>
              <a:defRPr/>
            </a:lvl4pPr>
            <a:lvl5pPr marL="2286000" lvl="4" indent="-308610" algn="l">
              <a:spcBef>
                <a:spcPts val="600"/>
              </a:spcBef>
              <a:spcAft>
                <a:spcPts val="0"/>
              </a:spcAft>
              <a:buSzPts val="1260"/>
              <a:buChar char="◈"/>
              <a:defRPr/>
            </a:lvl5pPr>
            <a:lvl6pPr marL="2743200" lvl="5" indent="-308610" algn="l">
              <a:spcBef>
                <a:spcPts val="600"/>
              </a:spcBef>
              <a:spcAft>
                <a:spcPts val="0"/>
              </a:spcAft>
              <a:buSzPts val="1260"/>
              <a:buChar char="◈"/>
              <a:defRPr/>
            </a:lvl6pPr>
            <a:lvl7pPr marL="3200400" lvl="6" indent="-308610" algn="l">
              <a:spcBef>
                <a:spcPts val="600"/>
              </a:spcBef>
              <a:spcAft>
                <a:spcPts val="0"/>
              </a:spcAft>
              <a:buSzPts val="1260"/>
              <a:buChar char="◈"/>
              <a:defRPr/>
            </a:lvl7pPr>
            <a:lvl8pPr marL="3657600" lvl="7" indent="-308609" algn="l">
              <a:spcBef>
                <a:spcPts val="600"/>
              </a:spcBef>
              <a:spcAft>
                <a:spcPts val="0"/>
              </a:spcAft>
              <a:buSzPts val="1260"/>
              <a:buChar char="◈"/>
              <a:defRPr/>
            </a:lvl8pPr>
            <a:lvl9pPr marL="4114800" lvl="8" indent="-308609" algn="l">
              <a:spcBef>
                <a:spcPts val="600"/>
              </a:spcBef>
              <a:spcAft>
                <a:spcPts val="600"/>
              </a:spcAft>
              <a:buSzPts val="1260"/>
              <a:buChar char="◈"/>
              <a:defRPr/>
            </a:lvl9pPr>
          </a:lstStyle>
          <a:p>
            <a:endParaRPr/>
          </a:p>
        </p:txBody>
      </p:sp>
      <p:sp>
        <p:nvSpPr>
          <p:cNvPr id="59" name="Google Shape;59;p29"/>
          <p:cNvSpPr txBox="1">
            <a:spLocks noGrp="1"/>
          </p:cNvSpPr>
          <p:nvPr>
            <p:ph type="body" idx="2"/>
          </p:nvPr>
        </p:nvSpPr>
        <p:spPr>
          <a:xfrm>
            <a:off x="913795" y="2431518"/>
            <a:ext cx="3706889" cy="335968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320"/>
              </a:spcBef>
              <a:spcAft>
                <a:spcPts val="0"/>
              </a:spcAft>
              <a:buSzPts val="1120"/>
              <a:buNone/>
              <a:defRPr sz="16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60" name="Google Shape;60;p29"/>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29"/>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29"/>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3"/>
        <p:cNvGrpSpPr/>
        <p:nvPr/>
      </p:nvGrpSpPr>
      <p:grpSpPr>
        <a:xfrm>
          <a:off x="0" y="0"/>
          <a:ext cx="0" cy="0"/>
          <a:chOff x="0" y="0"/>
          <a:chExt cx="0" cy="0"/>
        </a:xfrm>
      </p:grpSpPr>
      <p:pic>
        <p:nvPicPr>
          <p:cNvPr id="64" name="Google Shape;64;p30" descr="Slate-V2-HD-vertPhotoInset.png"/>
          <p:cNvPicPr preferRelativeResize="0"/>
          <p:nvPr/>
        </p:nvPicPr>
        <p:blipFill rotWithShape="1">
          <a:blip r:embed="rId2">
            <a:alphaModFix/>
          </a:blip>
          <a:srcRect/>
          <a:stretch/>
        </p:blipFill>
        <p:spPr>
          <a:xfrm>
            <a:off x="7293665" y="609600"/>
            <a:ext cx="3584166" cy="5204832"/>
          </a:xfrm>
          <a:prstGeom prst="rect">
            <a:avLst/>
          </a:prstGeom>
          <a:noFill/>
          <a:ln>
            <a:noFill/>
          </a:ln>
        </p:spPr>
      </p:pic>
      <p:sp>
        <p:nvSpPr>
          <p:cNvPr id="65" name="Google Shape;65;p30"/>
          <p:cNvSpPr txBox="1">
            <a:spLocks noGrp="1"/>
          </p:cNvSpPr>
          <p:nvPr>
            <p:ph type="title"/>
          </p:nvPr>
        </p:nvSpPr>
        <p:spPr>
          <a:xfrm>
            <a:off x="913795" y="609923"/>
            <a:ext cx="5934949" cy="1829338"/>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lvl1pPr lvl="0" algn="ctr">
              <a:spcBef>
                <a:spcPts val="0"/>
              </a:spcBef>
              <a:spcAft>
                <a:spcPts val="0"/>
              </a:spcAft>
              <a:buClr>
                <a:schemeClr val="lt2"/>
              </a:buClr>
              <a:buSzPts val="3200"/>
              <a:buFont typeface="Lustria"/>
              <a:buNone/>
              <a:defRPr sz="32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0"/>
          <p:cNvSpPr>
            <a:spLocks noGrp="1"/>
          </p:cNvSpPr>
          <p:nvPr>
            <p:ph type="pic" idx="2"/>
          </p:nvPr>
        </p:nvSpPr>
        <p:spPr>
          <a:xfrm>
            <a:off x="7442551" y="763702"/>
            <a:ext cx="3275751" cy="4912822"/>
          </a:xfrm>
          <a:prstGeom prst="rect">
            <a:avLst/>
          </a:prstGeom>
          <a:noFill/>
          <a:ln>
            <a:noFill/>
          </a:ln>
          <a:effectLst>
            <a:outerShdw blurRad="38100" dist="25400" dir="4440000">
              <a:srgbClr val="000000">
                <a:alpha val="35686"/>
              </a:srgbClr>
            </a:outerShdw>
          </a:effectLst>
        </p:spPr>
      </p:sp>
      <p:sp>
        <p:nvSpPr>
          <p:cNvPr id="67" name="Google Shape;67;p30"/>
          <p:cNvSpPr txBox="1">
            <a:spLocks noGrp="1"/>
          </p:cNvSpPr>
          <p:nvPr>
            <p:ph type="body" idx="1"/>
          </p:nvPr>
        </p:nvSpPr>
        <p:spPr>
          <a:xfrm>
            <a:off x="913795" y="2439261"/>
            <a:ext cx="5934949" cy="3376134"/>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lvl="0" indent="-228600" algn="ctr">
              <a:spcBef>
                <a:spcPts val="320"/>
              </a:spcBef>
              <a:spcAft>
                <a:spcPts val="0"/>
              </a:spcAft>
              <a:buSzPts val="1120"/>
              <a:buNone/>
              <a:defRPr sz="1600"/>
            </a:lvl1pPr>
            <a:lvl2pPr marL="914400" lvl="1" indent="-228600" algn="l">
              <a:spcBef>
                <a:spcPts val="600"/>
              </a:spcBef>
              <a:spcAft>
                <a:spcPts val="0"/>
              </a:spcAft>
              <a:buSzPts val="840"/>
              <a:buNone/>
              <a:defRPr sz="1200"/>
            </a:lvl2pPr>
            <a:lvl3pPr marL="1371600" lvl="2" indent="-228600" algn="l">
              <a:spcBef>
                <a:spcPts val="600"/>
              </a:spcBef>
              <a:spcAft>
                <a:spcPts val="0"/>
              </a:spcAft>
              <a:buSzPts val="700"/>
              <a:buNone/>
              <a:defRPr sz="1000"/>
            </a:lvl3pPr>
            <a:lvl4pPr marL="1828800" lvl="3" indent="-228600" algn="l">
              <a:spcBef>
                <a:spcPts val="600"/>
              </a:spcBef>
              <a:spcAft>
                <a:spcPts val="0"/>
              </a:spcAft>
              <a:buSzPts val="630"/>
              <a:buNone/>
              <a:defRPr sz="900"/>
            </a:lvl4pPr>
            <a:lvl5pPr marL="2286000" lvl="4" indent="-228600" algn="l">
              <a:spcBef>
                <a:spcPts val="600"/>
              </a:spcBef>
              <a:spcAft>
                <a:spcPts val="0"/>
              </a:spcAft>
              <a:buSzPts val="630"/>
              <a:buNone/>
              <a:defRPr sz="900"/>
            </a:lvl5pPr>
            <a:lvl6pPr marL="2743200" lvl="5" indent="-228600" algn="l">
              <a:spcBef>
                <a:spcPts val="600"/>
              </a:spcBef>
              <a:spcAft>
                <a:spcPts val="0"/>
              </a:spcAft>
              <a:buSzPts val="630"/>
              <a:buNone/>
              <a:defRPr sz="900"/>
            </a:lvl6pPr>
            <a:lvl7pPr marL="3200400" lvl="6" indent="-228600" algn="l">
              <a:spcBef>
                <a:spcPts val="600"/>
              </a:spcBef>
              <a:spcAft>
                <a:spcPts val="0"/>
              </a:spcAft>
              <a:buSzPts val="630"/>
              <a:buNone/>
              <a:defRPr sz="900"/>
            </a:lvl7pPr>
            <a:lvl8pPr marL="3657600" lvl="7" indent="-228600" algn="l">
              <a:spcBef>
                <a:spcPts val="600"/>
              </a:spcBef>
              <a:spcAft>
                <a:spcPts val="0"/>
              </a:spcAft>
              <a:buSzPts val="630"/>
              <a:buNone/>
              <a:defRPr sz="900"/>
            </a:lvl8pPr>
            <a:lvl9pPr marL="4114800" lvl="8" indent="-228600" algn="l">
              <a:spcBef>
                <a:spcPts val="600"/>
              </a:spcBef>
              <a:spcAft>
                <a:spcPts val="600"/>
              </a:spcAft>
              <a:buSzPts val="630"/>
              <a:buNone/>
              <a:defRPr sz="900"/>
            </a:lvl9pPr>
          </a:lstStyle>
          <a:p>
            <a:endParaRPr/>
          </a:p>
        </p:txBody>
      </p:sp>
      <p:sp>
        <p:nvSpPr>
          <p:cNvPr id="68" name="Google Shape;68;p30"/>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30"/>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0"/>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sp>
        <p:nvSpPr>
          <p:cNvPr id="6" name="Google Shape;6;p19"/>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marR="0" lvl="0" algn="ctr" rtl="0">
              <a:spcBef>
                <a:spcPts val="0"/>
              </a:spcBef>
              <a:spcAft>
                <a:spcPts val="0"/>
              </a:spcAft>
              <a:buClr>
                <a:schemeClr val="lt2"/>
              </a:buClr>
              <a:buSzPts val="4000"/>
              <a:buFont typeface="Lustria"/>
              <a:buNone/>
              <a:defRPr sz="4000" b="0" i="0" u="none" strike="noStrike" cap="none">
                <a:solidFill>
                  <a:schemeClr val="lt2"/>
                </a:solidFill>
                <a:latin typeface="Lustria"/>
                <a:ea typeface="Lustria"/>
                <a:cs typeface="Lustria"/>
                <a:sym typeface="Lustria"/>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7" name="Google Shape;7;p19"/>
          <p:cNvSpPr txBox="1">
            <a:spLocks noGrp="1"/>
          </p:cNvSpPr>
          <p:nvPr>
            <p:ph type="body" idx="1"/>
          </p:nvPr>
        </p:nvSpPr>
        <p:spPr>
          <a:xfrm>
            <a:off x="913795" y="1732449"/>
            <a:ext cx="10353762" cy="405875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marR="0" lvl="0" indent="-317500" algn="l" rtl="0">
              <a:spcBef>
                <a:spcPts val="400"/>
              </a:spcBef>
              <a:spcAft>
                <a:spcPts val="0"/>
              </a:spcAft>
              <a:buClr>
                <a:schemeClr val="lt2"/>
              </a:buClr>
              <a:buSzPts val="1400"/>
              <a:buFont typeface="Noto Sans Symbols"/>
              <a:buChar char="◈"/>
              <a:defRPr sz="2000" b="0" i="0" u="none" strike="noStrike" cap="none">
                <a:solidFill>
                  <a:schemeClr val="lt2"/>
                </a:solidFill>
                <a:latin typeface="Lustria"/>
                <a:ea typeface="Lustria"/>
                <a:cs typeface="Lustria"/>
                <a:sym typeface="Lustria"/>
              </a:defRPr>
            </a:lvl1pPr>
            <a:lvl2pPr marL="914400" marR="0" lvl="1" indent="-308610" algn="l" rtl="0">
              <a:spcBef>
                <a:spcPts val="600"/>
              </a:spcBef>
              <a:spcAft>
                <a:spcPts val="0"/>
              </a:spcAft>
              <a:buClr>
                <a:schemeClr val="lt2"/>
              </a:buClr>
              <a:buSzPts val="1260"/>
              <a:buFont typeface="Noto Sans Symbols"/>
              <a:buChar char="🞚"/>
              <a:defRPr sz="1800" b="0" i="0" u="none" strike="noStrike" cap="none">
                <a:solidFill>
                  <a:schemeClr val="lt2"/>
                </a:solidFill>
                <a:latin typeface="Lustria"/>
                <a:ea typeface="Lustria"/>
                <a:cs typeface="Lustria"/>
                <a:sym typeface="Lustria"/>
              </a:defRPr>
            </a:lvl2pPr>
            <a:lvl3pPr marL="1371600" marR="0" lvl="2" indent="-299719" algn="l" rtl="0">
              <a:spcBef>
                <a:spcPts val="600"/>
              </a:spcBef>
              <a:spcAft>
                <a:spcPts val="0"/>
              </a:spcAft>
              <a:buClr>
                <a:schemeClr val="lt2"/>
              </a:buClr>
              <a:buSzPts val="1120"/>
              <a:buFont typeface="Noto Sans Symbols"/>
              <a:buChar char="◈"/>
              <a:defRPr sz="1600" b="0" i="0" u="none" strike="noStrike" cap="none">
                <a:solidFill>
                  <a:schemeClr val="lt2"/>
                </a:solidFill>
                <a:latin typeface="Lustria"/>
                <a:ea typeface="Lustria"/>
                <a:cs typeface="Lustria"/>
                <a:sym typeface="Lustria"/>
              </a:defRPr>
            </a:lvl3pPr>
            <a:lvl4pPr marL="1828800" marR="0" lvl="3" indent="-290830" algn="l" rtl="0">
              <a:spcBef>
                <a:spcPts val="600"/>
              </a:spcBef>
              <a:spcAft>
                <a:spcPts val="0"/>
              </a:spcAft>
              <a:buClr>
                <a:schemeClr val="lt2"/>
              </a:buClr>
              <a:buSzPts val="980"/>
              <a:buFont typeface="Noto Sans Symbols"/>
              <a:buChar char="🞚"/>
              <a:defRPr sz="1400" b="0" i="0" u="none" strike="noStrike" cap="none">
                <a:solidFill>
                  <a:schemeClr val="lt2"/>
                </a:solidFill>
                <a:latin typeface="Lustria"/>
                <a:ea typeface="Lustria"/>
                <a:cs typeface="Lustria"/>
                <a:sym typeface="Lustria"/>
              </a:defRPr>
            </a:lvl4pPr>
            <a:lvl5pPr marL="2286000" marR="0" lvl="4"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Lustria"/>
                <a:ea typeface="Lustria"/>
                <a:cs typeface="Lustria"/>
                <a:sym typeface="Lustria"/>
              </a:defRPr>
            </a:lvl5pPr>
            <a:lvl6pPr marL="2743200" marR="0" lvl="5"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Lustria"/>
                <a:ea typeface="Lustria"/>
                <a:cs typeface="Lustria"/>
                <a:sym typeface="Lustria"/>
              </a:defRPr>
            </a:lvl6pPr>
            <a:lvl7pPr marL="3200400" marR="0" lvl="6"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Lustria"/>
                <a:ea typeface="Lustria"/>
                <a:cs typeface="Lustria"/>
                <a:sym typeface="Lustria"/>
              </a:defRPr>
            </a:lvl7pPr>
            <a:lvl8pPr marL="3657600" marR="0" lvl="7" indent="-290829" algn="l" rtl="0">
              <a:spcBef>
                <a:spcPts val="600"/>
              </a:spcBef>
              <a:spcAft>
                <a:spcPts val="0"/>
              </a:spcAft>
              <a:buClr>
                <a:schemeClr val="lt2"/>
              </a:buClr>
              <a:buSzPts val="980"/>
              <a:buFont typeface="Noto Sans Symbols"/>
              <a:buChar char="◈"/>
              <a:defRPr sz="1400" b="0" i="0" u="none" strike="noStrike" cap="none">
                <a:solidFill>
                  <a:schemeClr val="lt2"/>
                </a:solidFill>
                <a:latin typeface="Lustria"/>
                <a:ea typeface="Lustria"/>
                <a:cs typeface="Lustria"/>
                <a:sym typeface="Lustria"/>
              </a:defRPr>
            </a:lvl8pPr>
            <a:lvl9pPr marL="4114800" marR="0" lvl="8" indent="-290829" algn="l" rtl="0">
              <a:spcBef>
                <a:spcPts val="600"/>
              </a:spcBef>
              <a:spcAft>
                <a:spcPts val="600"/>
              </a:spcAft>
              <a:buClr>
                <a:schemeClr val="lt2"/>
              </a:buClr>
              <a:buSzPts val="980"/>
              <a:buFont typeface="Noto Sans Symbols"/>
              <a:buChar char="◈"/>
              <a:defRPr sz="1400" b="0" i="0" u="none" strike="noStrike" cap="none">
                <a:solidFill>
                  <a:schemeClr val="lt2"/>
                </a:solidFill>
                <a:latin typeface="Lustria"/>
                <a:ea typeface="Lustria"/>
                <a:cs typeface="Lustria"/>
                <a:sym typeface="Lustria"/>
              </a:defRPr>
            </a:lvl9pPr>
          </a:lstStyle>
          <a:p>
            <a:endParaRPr/>
          </a:p>
        </p:txBody>
      </p:sp>
      <p:sp>
        <p:nvSpPr>
          <p:cNvPr id="8" name="Google Shape;8;p19"/>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rgbClr val="F2F2F2"/>
                </a:solidFill>
                <a:latin typeface="Lustria"/>
                <a:ea typeface="Lustria"/>
                <a:cs typeface="Lustria"/>
                <a:sym typeface="Lustria"/>
              </a:defRPr>
            </a:lvl1pPr>
            <a:lvl2pPr marR="0" lvl="1"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2pPr>
            <a:lvl3pPr marR="0" lvl="2"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3pPr>
            <a:lvl4pPr marR="0" lvl="3"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4pPr>
            <a:lvl5pPr marR="0" lvl="4"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5pPr>
            <a:lvl6pPr marR="0" lvl="5"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6pPr>
            <a:lvl7pPr marR="0" lvl="6"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7pPr>
            <a:lvl8pPr marR="0" lvl="7"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8pPr>
            <a:lvl9pPr marR="0" lvl="8"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9pPr>
          </a:lstStyle>
          <a:p>
            <a:endParaRPr/>
          </a:p>
        </p:txBody>
      </p:sp>
      <p:sp>
        <p:nvSpPr>
          <p:cNvPr id="9" name="Google Shape;9;p19"/>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rgbClr val="F2F2F2"/>
                </a:solidFill>
                <a:latin typeface="Lustria"/>
                <a:ea typeface="Lustria"/>
                <a:cs typeface="Lustria"/>
                <a:sym typeface="Lustria"/>
              </a:defRPr>
            </a:lvl1pPr>
            <a:lvl2pPr marR="0" lvl="1"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2pPr>
            <a:lvl3pPr marR="0" lvl="2"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3pPr>
            <a:lvl4pPr marR="0" lvl="3"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4pPr>
            <a:lvl5pPr marR="0" lvl="4"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5pPr>
            <a:lvl6pPr marR="0" lvl="5"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6pPr>
            <a:lvl7pPr marR="0" lvl="6"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7pPr>
            <a:lvl8pPr marR="0" lvl="7"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8pPr>
            <a:lvl9pPr marR="0" lvl="8" algn="l" rtl="0">
              <a:spcBef>
                <a:spcPts val="0"/>
              </a:spcBef>
              <a:spcAft>
                <a:spcPts val="0"/>
              </a:spcAft>
              <a:buSzPts val="1400"/>
              <a:buNone/>
              <a:defRPr sz="1800" b="0" i="0" u="none" strike="noStrike" cap="none">
                <a:solidFill>
                  <a:schemeClr val="lt1"/>
                </a:solidFill>
                <a:latin typeface="Lustria"/>
                <a:ea typeface="Lustria"/>
                <a:cs typeface="Lustria"/>
                <a:sym typeface="Lustria"/>
              </a:defRPr>
            </a:lvl9pPr>
          </a:lstStyle>
          <a:p>
            <a:endParaRPr/>
          </a:p>
        </p:txBody>
      </p:sp>
      <p:sp>
        <p:nvSpPr>
          <p:cNvPr id="10" name="Google Shape;10;p19"/>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rgbClr val="F2F2F2"/>
                </a:solidFill>
                <a:latin typeface="Lustria"/>
                <a:ea typeface="Lustria"/>
                <a:cs typeface="Lustria"/>
                <a:sym typeface="Lustria"/>
              </a:defRPr>
            </a:lvl1pPr>
            <a:lvl2pPr marL="0" marR="0" lvl="1" indent="0" algn="r" rtl="0">
              <a:spcBef>
                <a:spcPts val="0"/>
              </a:spcBef>
              <a:buNone/>
              <a:defRPr sz="1000" b="0" i="0" u="none" strike="noStrike" cap="none">
                <a:solidFill>
                  <a:srgbClr val="F2F2F2"/>
                </a:solidFill>
                <a:latin typeface="Lustria"/>
                <a:ea typeface="Lustria"/>
                <a:cs typeface="Lustria"/>
                <a:sym typeface="Lustria"/>
              </a:defRPr>
            </a:lvl2pPr>
            <a:lvl3pPr marL="0" marR="0" lvl="2" indent="0" algn="r" rtl="0">
              <a:spcBef>
                <a:spcPts val="0"/>
              </a:spcBef>
              <a:buNone/>
              <a:defRPr sz="1000" b="0" i="0" u="none" strike="noStrike" cap="none">
                <a:solidFill>
                  <a:srgbClr val="F2F2F2"/>
                </a:solidFill>
                <a:latin typeface="Lustria"/>
                <a:ea typeface="Lustria"/>
                <a:cs typeface="Lustria"/>
                <a:sym typeface="Lustria"/>
              </a:defRPr>
            </a:lvl3pPr>
            <a:lvl4pPr marL="0" marR="0" lvl="3" indent="0" algn="r" rtl="0">
              <a:spcBef>
                <a:spcPts val="0"/>
              </a:spcBef>
              <a:buNone/>
              <a:defRPr sz="1000" b="0" i="0" u="none" strike="noStrike" cap="none">
                <a:solidFill>
                  <a:srgbClr val="F2F2F2"/>
                </a:solidFill>
                <a:latin typeface="Lustria"/>
                <a:ea typeface="Lustria"/>
                <a:cs typeface="Lustria"/>
                <a:sym typeface="Lustria"/>
              </a:defRPr>
            </a:lvl4pPr>
            <a:lvl5pPr marL="0" marR="0" lvl="4" indent="0" algn="r" rtl="0">
              <a:spcBef>
                <a:spcPts val="0"/>
              </a:spcBef>
              <a:buNone/>
              <a:defRPr sz="1000" b="0" i="0" u="none" strike="noStrike" cap="none">
                <a:solidFill>
                  <a:srgbClr val="F2F2F2"/>
                </a:solidFill>
                <a:latin typeface="Lustria"/>
                <a:ea typeface="Lustria"/>
                <a:cs typeface="Lustria"/>
                <a:sym typeface="Lustria"/>
              </a:defRPr>
            </a:lvl5pPr>
            <a:lvl6pPr marL="0" marR="0" lvl="5" indent="0" algn="r" rtl="0">
              <a:spcBef>
                <a:spcPts val="0"/>
              </a:spcBef>
              <a:buNone/>
              <a:defRPr sz="1000" b="0" i="0" u="none" strike="noStrike" cap="none">
                <a:solidFill>
                  <a:srgbClr val="F2F2F2"/>
                </a:solidFill>
                <a:latin typeface="Lustria"/>
                <a:ea typeface="Lustria"/>
                <a:cs typeface="Lustria"/>
                <a:sym typeface="Lustria"/>
              </a:defRPr>
            </a:lvl6pPr>
            <a:lvl7pPr marL="0" marR="0" lvl="6" indent="0" algn="r" rtl="0">
              <a:spcBef>
                <a:spcPts val="0"/>
              </a:spcBef>
              <a:buNone/>
              <a:defRPr sz="1000" b="0" i="0" u="none" strike="noStrike" cap="none">
                <a:solidFill>
                  <a:srgbClr val="F2F2F2"/>
                </a:solidFill>
                <a:latin typeface="Lustria"/>
                <a:ea typeface="Lustria"/>
                <a:cs typeface="Lustria"/>
                <a:sym typeface="Lustria"/>
              </a:defRPr>
            </a:lvl7pPr>
            <a:lvl8pPr marL="0" marR="0" lvl="7" indent="0" algn="r" rtl="0">
              <a:spcBef>
                <a:spcPts val="0"/>
              </a:spcBef>
              <a:buNone/>
              <a:defRPr sz="1000" b="0" i="0" u="none" strike="noStrike" cap="none">
                <a:solidFill>
                  <a:srgbClr val="F2F2F2"/>
                </a:solidFill>
                <a:latin typeface="Lustria"/>
                <a:ea typeface="Lustria"/>
                <a:cs typeface="Lustria"/>
                <a:sym typeface="Lustria"/>
              </a:defRPr>
            </a:lvl8pPr>
            <a:lvl9pPr marL="0" marR="0" lvl="8" indent="0" algn="r" rtl="0">
              <a:spcBef>
                <a:spcPts val="0"/>
              </a:spcBef>
              <a:buNone/>
              <a:defRPr sz="1000" b="0" i="0" u="none" strike="noStrike" cap="none">
                <a:solidFill>
                  <a:srgbClr val="F2F2F2"/>
                </a:solidFill>
                <a:latin typeface="Lustria"/>
                <a:ea typeface="Lustria"/>
                <a:cs typeface="Lustria"/>
                <a:sym typeface="Lustri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0"/>
        <p:cNvGrpSpPr/>
        <p:nvPr/>
      </p:nvGrpSpPr>
      <p:grpSpPr>
        <a:xfrm>
          <a:off x="0" y="0"/>
          <a:ext cx="0" cy="0"/>
          <a:chOff x="0" y="0"/>
          <a:chExt cx="0" cy="0"/>
        </a:xfrm>
      </p:grpSpPr>
      <p:sp>
        <p:nvSpPr>
          <p:cNvPr id="141" name="Google Shape;141;p23"/>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lvl1pPr marR="0" lvl="0" algn="ctr" rtl="0">
              <a:spcBef>
                <a:spcPts val="0"/>
              </a:spcBef>
              <a:spcAft>
                <a:spcPts val="0"/>
              </a:spcAft>
              <a:buClr>
                <a:schemeClr val="dk2"/>
              </a:buClr>
              <a:buSzPts val="4000"/>
              <a:buFont typeface="Lustria"/>
              <a:buNone/>
              <a:defRPr sz="4000" b="0" i="0" u="none" strike="noStrike" cap="none">
                <a:solidFill>
                  <a:schemeClr val="dk2"/>
                </a:solidFill>
                <a:latin typeface="Lustria"/>
                <a:ea typeface="Lustria"/>
                <a:cs typeface="Lustria"/>
                <a:sym typeface="Lustria"/>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42" name="Google Shape;142;p23"/>
          <p:cNvSpPr txBox="1">
            <a:spLocks noGrp="1"/>
          </p:cNvSpPr>
          <p:nvPr>
            <p:ph type="body" idx="1"/>
          </p:nvPr>
        </p:nvSpPr>
        <p:spPr>
          <a:xfrm>
            <a:off x="913795" y="1732449"/>
            <a:ext cx="10353762" cy="405875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lvl1pPr marL="457200" marR="0" lvl="0" indent="-317500" algn="l" rtl="0">
              <a:spcBef>
                <a:spcPts val="400"/>
              </a:spcBef>
              <a:spcAft>
                <a:spcPts val="0"/>
              </a:spcAft>
              <a:buClr>
                <a:schemeClr val="dk2"/>
              </a:buClr>
              <a:buSzPts val="1400"/>
              <a:buFont typeface="Noto Sans Symbols"/>
              <a:buChar char="◈"/>
              <a:defRPr sz="2000" b="0" i="0" u="none" strike="noStrike" cap="none">
                <a:solidFill>
                  <a:schemeClr val="dk2"/>
                </a:solidFill>
                <a:latin typeface="Lustria"/>
                <a:ea typeface="Lustria"/>
                <a:cs typeface="Lustria"/>
                <a:sym typeface="Lustria"/>
              </a:defRPr>
            </a:lvl1pPr>
            <a:lvl2pPr marL="914400" marR="0" lvl="1" indent="-308610" algn="l" rtl="0">
              <a:spcBef>
                <a:spcPts val="600"/>
              </a:spcBef>
              <a:spcAft>
                <a:spcPts val="0"/>
              </a:spcAft>
              <a:buClr>
                <a:schemeClr val="dk2"/>
              </a:buClr>
              <a:buSzPts val="1260"/>
              <a:buFont typeface="Noto Sans Symbols"/>
              <a:buChar char="🞚"/>
              <a:defRPr sz="1800" b="0" i="0" u="none" strike="noStrike" cap="none">
                <a:solidFill>
                  <a:schemeClr val="dk2"/>
                </a:solidFill>
                <a:latin typeface="Lustria"/>
                <a:ea typeface="Lustria"/>
                <a:cs typeface="Lustria"/>
                <a:sym typeface="Lustria"/>
              </a:defRPr>
            </a:lvl2pPr>
            <a:lvl3pPr marL="1371600" marR="0" lvl="2" indent="-299719" algn="l" rtl="0">
              <a:spcBef>
                <a:spcPts val="600"/>
              </a:spcBef>
              <a:spcAft>
                <a:spcPts val="0"/>
              </a:spcAft>
              <a:buClr>
                <a:schemeClr val="dk2"/>
              </a:buClr>
              <a:buSzPts val="1120"/>
              <a:buFont typeface="Noto Sans Symbols"/>
              <a:buChar char="◈"/>
              <a:defRPr sz="1600" b="0" i="0" u="none" strike="noStrike" cap="none">
                <a:solidFill>
                  <a:schemeClr val="dk2"/>
                </a:solidFill>
                <a:latin typeface="Lustria"/>
                <a:ea typeface="Lustria"/>
                <a:cs typeface="Lustria"/>
                <a:sym typeface="Lustria"/>
              </a:defRPr>
            </a:lvl3pPr>
            <a:lvl4pPr marL="1828800" marR="0" lvl="3" indent="-290830" algn="l" rtl="0">
              <a:spcBef>
                <a:spcPts val="600"/>
              </a:spcBef>
              <a:spcAft>
                <a:spcPts val="0"/>
              </a:spcAft>
              <a:buClr>
                <a:schemeClr val="dk2"/>
              </a:buClr>
              <a:buSzPts val="980"/>
              <a:buFont typeface="Noto Sans Symbols"/>
              <a:buChar char="🞚"/>
              <a:defRPr sz="1400" b="0" i="0" u="none" strike="noStrike" cap="none">
                <a:solidFill>
                  <a:schemeClr val="dk2"/>
                </a:solidFill>
                <a:latin typeface="Lustria"/>
                <a:ea typeface="Lustria"/>
                <a:cs typeface="Lustria"/>
                <a:sym typeface="Lustria"/>
              </a:defRPr>
            </a:lvl4pPr>
            <a:lvl5pPr marL="2286000" marR="0" lvl="4" indent="-290829" algn="l" rtl="0">
              <a:spcBef>
                <a:spcPts val="600"/>
              </a:spcBef>
              <a:spcAft>
                <a:spcPts val="0"/>
              </a:spcAft>
              <a:buClr>
                <a:schemeClr val="dk2"/>
              </a:buClr>
              <a:buSzPts val="980"/>
              <a:buFont typeface="Noto Sans Symbols"/>
              <a:buChar char="◈"/>
              <a:defRPr sz="1400" b="0" i="0" u="none" strike="noStrike" cap="none">
                <a:solidFill>
                  <a:schemeClr val="dk2"/>
                </a:solidFill>
                <a:latin typeface="Lustria"/>
                <a:ea typeface="Lustria"/>
                <a:cs typeface="Lustria"/>
                <a:sym typeface="Lustria"/>
              </a:defRPr>
            </a:lvl5pPr>
            <a:lvl6pPr marL="2743200" marR="0" lvl="5" indent="-290829" algn="l" rtl="0">
              <a:spcBef>
                <a:spcPts val="600"/>
              </a:spcBef>
              <a:spcAft>
                <a:spcPts val="0"/>
              </a:spcAft>
              <a:buClr>
                <a:schemeClr val="dk2"/>
              </a:buClr>
              <a:buSzPts val="980"/>
              <a:buFont typeface="Noto Sans Symbols"/>
              <a:buChar char="◈"/>
              <a:defRPr sz="1400" b="0" i="0" u="none" strike="noStrike" cap="none">
                <a:solidFill>
                  <a:schemeClr val="dk2"/>
                </a:solidFill>
                <a:latin typeface="Lustria"/>
                <a:ea typeface="Lustria"/>
                <a:cs typeface="Lustria"/>
                <a:sym typeface="Lustria"/>
              </a:defRPr>
            </a:lvl6pPr>
            <a:lvl7pPr marL="3200400" marR="0" lvl="6" indent="-290829" algn="l" rtl="0">
              <a:spcBef>
                <a:spcPts val="600"/>
              </a:spcBef>
              <a:spcAft>
                <a:spcPts val="0"/>
              </a:spcAft>
              <a:buClr>
                <a:schemeClr val="dk2"/>
              </a:buClr>
              <a:buSzPts val="980"/>
              <a:buFont typeface="Noto Sans Symbols"/>
              <a:buChar char="◈"/>
              <a:defRPr sz="1400" b="0" i="0" u="none" strike="noStrike" cap="none">
                <a:solidFill>
                  <a:schemeClr val="dk2"/>
                </a:solidFill>
                <a:latin typeface="Lustria"/>
                <a:ea typeface="Lustria"/>
                <a:cs typeface="Lustria"/>
                <a:sym typeface="Lustria"/>
              </a:defRPr>
            </a:lvl7pPr>
            <a:lvl8pPr marL="3657600" marR="0" lvl="7" indent="-290829" algn="l" rtl="0">
              <a:spcBef>
                <a:spcPts val="600"/>
              </a:spcBef>
              <a:spcAft>
                <a:spcPts val="0"/>
              </a:spcAft>
              <a:buClr>
                <a:schemeClr val="dk2"/>
              </a:buClr>
              <a:buSzPts val="980"/>
              <a:buFont typeface="Noto Sans Symbols"/>
              <a:buChar char="◈"/>
              <a:defRPr sz="1400" b="0" i="0" u="none" strike="noStrike" cap="none">
                <a:solidFill>
                  <a:schemeClr val="dk2"/>
                </a:solidFill>
                <a:latin typeface="Lustria"/>
                <a:ea typeface="Lustria"/>
                <a:cs typeface="Lustria"/>
                <a:sym typeface="Lustria"/>
              </a:defRPr>
            </a:lvl8pPr>
            <a:lvl9pPr marL="4114800" marR="0" lvl="8" indent="-290829" algn="l" rtl="0">
              <a:spcBef>
                <a:spcPts val="600"/>
              </a:spcBef>
              <a:spcAft>
                <a:spcPts val="600"/>
              </a:spcAft>
              <a:buClr>
                <a:schemeClr val="dk2"/>
              </a:buClr>
              <a:buSzPts val="980"/>
              <a:buFont typeface="Noto Sans Symbols"/>
              <a:buChar char="◈"/>
              <a:defRPr sz="1400" b="0" i="0" u="none" strike="noStrike" cap="none">
                <a:solidFill>
                  <a:schemeClr val="dk2"/>
                </a:solidFill>
                <a:latin typeface="Lustria"/>
                <a:ea typeface="Lustria"/>
                <a:cs typeface="Lustria"/>
                <a:sym typeface="Lustria"/>
              </a:defRPr>
            </a:lvl9pPr>
          </a:lstStyle>
          <a:p>
            <a:endParaRPr/>
          </a:p>
        </p:txBody>
      </p:sp>
      <p:sp>
        <p:nvSpPr>
          <p:cNvPr id="143" name="Google Shape;143;p23"/>
          <p:cNvSpPr txBox="1">
            <a:spLocks noGrp="1"/>
          </p:cNvSpPr>
          <p:nvPr>
            <p:ph type="dt" idx="10"/>
          </p:nvPr>
        </p:nvSpPr>
        <p:spPr>
          <a:xfrm>
            <a:off x="7678736" y="5883275"/>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dk1"/>
                </a:solidFill>
                <a:latin typeface="Lustria"/>
                <a:ea typeface="Lustria"/>
                <a:cs typeface="Lustria"/>
                <a:sym typeface="Lustria"/>
              </a:defRPr>
            </a:lvl1pPr>
            <a:lvl2pPr marR="0" lvl="1"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2pPr>
            <a:lvl3pPr marR="0" lvl="2"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3pPr>
            <a:lvl4pPr marR="0" lvl="3"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4pPr>
            <a:lvl5pPr marR="0" lvl="4"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5pPr>
            <a:lvl6pPr marR="0" lvl="5"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6pPr>
            <a:lvl7pPr marR="0" lvl="6"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7pPr>
            <a:lvl8pPr marR="0" lvl="7"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8pPr>
            <a:lvl9pPr marR="0" lvl="8"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9pPr>
          </a:lstStyle>
          <a:p>
            <a:endParaRPr/>
          </a:p>
        </p:txBody>
      </p:sp>
      <p:sp>
        <p:nvSpPr>
          <p:cNvPr id="144" name="Google Shape;144;p23"/>
          <p:cNvSpPr txBox="1">
            <a:spLocks noGrp="1"/>
          </p:cNvSpPr>
          <p:nvPr>
            <p:ph type="ftr" idx="11"/>
          </p:nvPr>
        </p:nvSpPr>
        <p:spPr>
          <a:xfrm>
            <a:off x="913795" y="5883275"/>
            <a:ext cx="66728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Lustria"/>
                <a:ea typeface="Lustria"/>
                <a:cs typeface="Lustria"/>
                <a:sym typeface="Lustria"/>
              </a:defRPr>
            </a:lvl1pPr>
            <a:lvl2pPr marR="0" lvl="1"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2pPr>
            <a:lvl3pPr marR="0" lvl="2"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3pPr>
            <a:lvl4pPr marR="0" lvl="3"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4pPr>
            <a:lvl5pPr marR="0" lvl="4"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5pPr>
            <a:lvl6pPr marR="0" lvl="5"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6pPr>
            <a:lvl7pPr marR="0" lvl="6"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7pPr>
            <a:lvl8pPr marR="0" lvl="7"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8pPr>
            <a:lvl9pPr marR="0" lvl="8" algn="l" rtl="0">
              <a:spcBef>
                <a:spcPts val="0"/>
              </a:spcBef>
              <a:spcAft>
                <a:spcPts val="0"/>
              </a:spcAft>
              <a:buSzPts val="1400"/>
              <a:buNone/>
              <a:defRPr sz="1800" b="0" i="0" u="none" strike="noStrike" cap="none">
                <a:solidFill>
                  <a:schemeClr val="dk1"/>
                </a:solidFill>
                <a:latin typeface="Lustria"/>
                <a:ea typeface="Lustria"/>
                <a:cs typeface="Lustria"/>
                <a:sym typeface="Lustria"/>
              </a:defRPr>
            </a:lvl9pPr>
          </a:lstStyle>
          <a:p>
            <a:endParaRPr/>
          </a:p>
        </p:txBody>
      </p:sp>
      <p:sp>
        <p:nvSpPr>
          <p:cNvPr id="145" name="Google Shape;145;p23"/>
          <p:cNvSpPr txBox="1">
            <a:spLocks noGrp="1"/>
          </p:cNvSpPr>
          <p:nvPr>
            <p:ph type="sldNum" idx="12"/>
          </p:nvPr>
        </p:nvSpPr>
        <p:spPr>
          <a:xfrm>
            <a:off x="10514011" y="5883275"/>
            <a:ext cx="75354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dk1"/>
                </a:solidFill>
                <a:latin typeface="Lustria"/>
                <a:ea typeface="Lustria"/>
                <a:cs typeface="Lustria"/>
                <a:sym typeface="Lustria"/>
              </a:defRPr>
            </a:lvl1pPr>
            <a:lvl2pPr marL="0" marR="0" lvl="1" indent="0" algn="r" rtl="0">
              <a:spcBef>
                <a:spcPts val="0"/>
              </a:spcBef>
              <a:buNone/>
              <a:defRPr sz="1000" b="0" i="0" u="none" strike="noStrike" cap="none">
                <a:solidFill>
                  <a:schemeClr val="dk1"/>
                </a:solidFill>
                <a:latin typeface="Lustria"/>
                <a:ea typeface="Lustria"/>
                <a:cs typeface="Lustria"/>
                <a:sym typeface="Lustria"/>
              </a:defRPr>
            </a:lvl2pPr>
            <a:lvl3pPr marL="0" marR="0" lvl="2" indent="0" algn="r" rtl="0">
              <a:spcBef>
                <a:spcPts val="0"/>
              </a:spcBef>
              <a:buNone/>
              <a:defRPr sz="1000" b="0" i="0" u="none" strike="noStrike" cap="none">
                <a:solidFill>
                  <a:schemeClr val="dk1"/>
                </a:solidFill>
                <a:latin typeface="Lustria"/>
                <a:ea typeface="Lustria"/>
                <a:cs typeface="Lustria"/>
                <a:sym typeface="Lustria"/>
              </a:defRPr>
            </a:lvl3pPr>
            <a:lvl4pPr marL="0" marR="0" lvl="3" indent="0" algn="r" rtl="0">
              <a:spcBef>
                <a:spcPts val="0"/>
              </a:spcBef>
              <a:buNone/>
              <a:defRPr sz="1000" b="0" i="0" u="none" strike="noStrike" cap="none">
                <a:solidFill>
                  <a:schemeClr val="dk1"/>
                </a:solidFill>
                <a:latin typeface="Lustria"/>
                <a:ea typeface="Lustria"/>
                <a:cs typeface="Lustria"/>
                <a:sym typeface="Lustria"/>
              </a:defRPr>
            </a:lvl4pPr>
            <a:lvl5pPr marL="0" marR="0" lvl="4" indent="0" algn="r" rtl="0">
              <a:spcBef>
                <a:spcPts val="0"/>
              </a:spcBef>
              <a:buNone/>
              <a:defRPr sz="1000" b="0" i="0" u="none" strike="noStrike" cap="none">
                <a:solidFill>
                  <a:schemeClr val="dk1"/>
                </a:solidFill>
                <a:latin typeface="Lustria"/>
                <a:ea typeface="Lustria"/>
                <a:cs typeface="Lustria"/>
                <a:sym typeface="Lustria"/>
              </a:defRPr>
            </a:lvl5pPr>
            <a:lvl6pPr marL="0" marR="0" lvl="5" indent="0" algn="r" rtl="0">
              <a:spcBef>
                <a:spcPts val="0"/>
              </a:spcBef>
              <a:buNone/>
              <a:defRPr sz="1000" b="0" i="0" u="none" strike="noStrike" cap="none">
                <a:solidFill>
                  <a:schemeClr val="dk1"/>
                </a:solidFill>
                <a:latin typeface="Lustria"/>
                <a:ea typeface="Lustria"/>
                <a:cs typeface="Lustria"/>
                <a:sym typeface="Lustria"/>
              </a:defRPr>
            </a:lvl6pPr>
            <a:lvl7pPr marL="0" marR="0" lvl="6" indent="0" algn="r" rtl="0">
              <a:spcBef>
                <a:spcPts val="0"/>
              </a:spcBef>
              <a:buNone/>
              <a:defRPr sz="1000" b="0" i="0" u="none" strike="noStrike" cap="none">
                <a:solidFill>
                  <a:schemeClr val="dk1"/>
                </a:solidFill>
                <a:latin typeface="Lustria"/>
                <a:ea typeface="Lustria"/>
                <a:cs typeface="Lustria"/>
                <a:sym typeface="Lustria"/>
              </a:defRPr>
            </a:lvl7pPr>
            <a:lvl8pPr marL="0" marR="0" lvl="7" indent="0" algn="r" rtl="0">
              <a:spcBef>
                <a:spcPts val="0"/>
              </a:spcBef>
              <a:buNone/>
              <a:defRPr sz="1000" b="0" i="0" u="none" strike="noStrike" cap="none">
                <a:solidFill>
                  <a:schemeClr val="dk1"/>
                </a:solidFill>
                <a:latin typeface="Lustria"/>
                <a:ea typeface="Lustria"/>
                <a:cs typeface="Lustria"/>
                <a:sym typeface="Lustria"/>
              </a:defRPr>
            </a:lvl8pPr>
            <a:lvl9pPr marL="0" marR="0" lvl="8" indent="0" algn="r" rtl="0">
              <a:spcBef>
                <a:spcPts val="0"/>
              </a:spcBef>
              <a:buNone/>
              <a:defRPr sz="1000" b="0" i="0" u="none" strike="noStrike" cap="none">
                <a:solidFill>
                  <a:schemeClr val="dk1"/>
                </a:solidFill>
                <a:latin typeface="Lustria"/>
                <a:ea typeface="Lustria"/>
                <a:cs typeface="Lustria"/>
                <a:sym typeface="Lustria"/>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12.gif"/></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9.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0.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5"/>
        <p:cNvGrpSpPr/>
        <p:nvPr/>
      </p:nvGrpSpPr>
      <p:grpSpPr>
        <a:xfrm>
          <a:off x="0" y="0"/>
          <a:ext cx="0" cy="0"/>
          <a:chOff x="0" y="0"/>
          <a:chExt cx="0" cy="0"/>
        </a:xfrm>
      </p:grpSpPr>
      <p:pic>
        <p:nvPicPr>
          <p:cNvPr id="156" name="Google Shape;156;p1" descr="Nahaufnahme eines Getriebes"/>
          <p:cNvPicPr preferRelativeResize="0"/>
          <p:nvPr/>
        </p:nvPicPr>
        <p:blipFill rotWithShape="1">
          <a:blip r:embed="rId4">
            <a:alphaModFix amt="35000"/>
          </a:blip>
          <a:srcRect t="3195" b="12534"/>
          <a:stretch/>
        </p:blipFill>
        <p:spPr>
          <a:xfrm>
            <a:off x="20" y="10"/>
            <a:ext cx="12191980" cy="6857990"/>
          </a:xfrm>
          <a:prstGeom prst="rect">
            <a:avLst/>
          </a:prstGeom>
          <a:noFill/>
          <a:ln>
            <a:noFill/>
          </a:ln>
        </p:spPr>
      </p:pic>
      <p:sp>
        <p:nvSpPr>
          <p:cNvPr id="157" name="Google Shape;157;p1"/>
          <p:cNvSpPr txBox="1">
            <a:spLocks noGrp="1"/>
          </p:cNvSpPr>
          <p:nvPr>
            <p:ph type="ctrTitle"/>
          </p:nvPr>
        </p:nvSpPr>
        <p:spPr>
          <a:xfrm>
            <a:off x="1370693" y="1769540"/>
            <a:ext cx="9440034" cy="1828801"/>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p>
            <a:pPr marL="0" lvl="0" indent="0" algn="ctr" rtl="0">
              <a:spcBef>
                <a:spcPts val="0"/>
              </a:spcBef>
              <a:spcAft>
                <a:spcPts val="0"/>
              </a:spcAft>
              <a:buClr>
                <a:schemeClr val="lt2"/>
              </a:buClr>
              <a:buSzPts val="5400"/>
              <a:buFont typeface="Lustria"/>
              <a:buNone/>
            </a:pPr>
            <a:r>
              <a:rPr lang="en-US"/>
              <a:t>Iterators</a:t>
            </a:r>
            <a:endParaRPr/>
          </a:p>
        </p:txBody>
      </p:sp>
      <p:sp>
        <p:nvSpPr>
          <p:cNvPr id="158" name="Google Shape;158;p1"/>
          <p:cNvSpPr txBox="1">
            <a:spLocks noGrp="1"/>
          </p:cNvSpPr>
          <p:nvPr>
            <p:ph type="subTitle" idx="1"/>
          </p:nvPr>
        </p:nvSpPr>
        <p:spPr>
          <a:xfrm>
            <a:off x="1370693" y="3598339"/>
            <a:ext cx="9440034" cy="1049867"/>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0" lvl="0" indent="0" algn="ctr" rtl="0">
              <a:spcBef>
                <a:spcPts val="0"/>
              </a:spcBef>
              <a:spcAft>
                <a:spcPts val="0"/>
              </a:spcAft>
              <a:buSzPts val="1400"/>
              <a:buNone/>
            </a:pPr>
            <a:r>
              <a:rPr lang="en-US"/>
              <a:t>Building custom iterators in C++</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500"/>
                                  </p:stCondLst>
                                  <p:childTnLst>
                                    <p:set>
                                      <p:cBhvr>
                                        <p:cTn id="6" dur="1" fill="hold">
                                          <p:stCondLst>
                                            <p:cond delay="0"/>
                                          </p:stCondLst>
                                        </p:cTn>
                                        <p:tgtEl>
                                          <p:spTgt spid="158">
                                            <p:txEl>
                                              <p:pRg st="0" end="0"/>
                                            </p:txEl>
                                          </p:spTgt>
                                        </p:tgtEl>
                                        <p:attrNameLst>
                                          <p:attrName>style.visibility</p:attrName>
                                        </p:attrNameLst>
                                      </p:cBhvr>
                                      <p:to>
                                        <p:strVal val="visible"/>
                                      </p:to>
                                    </p:set>
                                    <p:animEffect transition="in" filter="fade">
                                      <p:cBhvr>
                                        <p:cTn id="7" dur="700"/>
                                        <p:tgtEl>
                                          <p:spTgt spid="158">
                                            <p:txEl>
                                              <p:pRg st="0" end="0"/>
                                            </p:txEl>
                                          </p:spTgt>
                                        </p:tgtEl>
                                      </p:cBhvr>
                                    </p:animEffect>
                                  </p:childTnLst>
                                </p:cTn>
                              </p:par>
                              <p:par>
                                <p:cTn id="8" presetID="10" presetClass="entr" presetSubtype="0" fill="hold" nodeType="withEffect">
                                  <p:stCondLst>
                                    <p:cond delay="1000"/>
                                  </p:stCondLst>
                                  <p:childTnLst>
                                    <p:set>
                                      <p:cBhvr>
                                        <p:cTn id="9" dur="1" fill="hold">
                                          <p:stCondLst>
                                            <p:cond delay="0"/>
                                          </p:stCondLst>
                                        </p:cTn>
                                        <p:tgtEl>
                                          <p:spTgt spid="157"/>
                                        </p:tgtEl>
                                        <p:attrNameLst>
                                          <p:attrName>style.visibility</p:attrName>
                                        </p:attrNameLst>
                                      </p:cBhvr>
                                      <p:to>
                                        <p:strVal val="visible"/>
                                      </p:to>
                                    </p:set>
                                    <p:animEffect transition="in" filter="fade">
                                      <p:cBhvr>
                                        <p:cTn id="10" dur="7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4"/>
        <p:cNvGrpSpPr/>
        <p:nvPr/>
      </p:nvGrpSpPr>
      <p:grpSpPr>
        <a:xfrm>
          <a:off x="0" y="0"/>
          <a:ext cx="0" cy="0"/>
          <a:chOff x="0" y="0"/>
          <a:chExt cx="0" cy="0"/>
        </a:xfrm>
      </p:grpSpPr>
      <p:sp>
        <p:nvSpPr>
          <p:cNvPr id="225" name="Google Shape;225;p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26" name="Google Shape;226;p10"/>
          <p:cNvSpPr/>
          <p:nvPr/>
        </p:nvSpPr>
        <p:spPr>
          <a:xfrm>
            <a:off x="-1" y="0"/>
            <a:ext cx="4654287"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27" name="Google Shape;227;p10"/>
          <p:cNvSpPr txBox="1">
            <a:spLocks noGrp="1"/>
          </p:cNvSpPr>
          <p:nvPr>
            <p:ph type="title"/>
          </p:nvPr>
        </p:nvSpPr>
        <p:spPr>
          <a:xfrm>
            <a:off x="695916" y="1078264"/>
            <a:ext cx="3422930" cy="4701473"/>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4400"/>
              <a:buFont typeface="Lustria"/>
              <a:buNone/>
            </a:pPr>
            <a:r>
              <a:rPr lang="en-US" sz="4400">
                <a:solidFill>
                  <a:srgbClr val="FFFFFF"/>
                </a:solidFill>
              </a:rPr>
              <a:t>Example</a:t>
            </a:r>
            <a:endParaRPr/>
          </a:p>
        </p:txBody>
      </p:sp>
      <p:sp>
        <p:nvSpPr>
          <p:cNvPr id="228" name="Google Shape;228;p10"/>
          <p:cNvSpPr txBox="1">
            <a:spLocks noGrp="1"/>
          </p:cNvSpPr>
          <p:nvPr>
            <p:ph type="body" idx="1"/>
          </p:nvPr>
        </p:nvSpPr>
        <p:spPr>
          <a:xfrm>
            <a:off x="5114167" y="436228"/>
            <a:ext cx="6680754" cy="6149130"/>
          </a:xfrm>
          <a:prstGeom prst="rect">
            <a:avLst/>
          </a:prstGeom>
          <a:noFill/>
          <a:ln>
            <a:noFill/>
          </a:ln>
        </p:spPr>
        <p:txBody>
          <a:bodyPr spcFirstLastPara="1" wrap="square" lIns="0" tIns="0" rIns="0" bIns="0" anchor="ctr" anchorCtr="0">
            <a:normAutofit fontScale="77500" lnSpcReduction="20000"/>
          </a:bodyPr>
          <a:lstStyle/>
          <a:p>
            <a:pPr marL="0" marR="0" lvl="0" indent="0" algn="l" rtl="0">
              <a:spcBef>
                <a:spcPts val="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vector&lt;</a:t>
            </a:r>
            <a:r>
              <a:rPr lang="en-US" b="1" i="0" u="none" strike="noStrike" cap="none" dirty="0">
                <a:latin typeface="Consolas"/>
                <a:ea typeface="Consolas"/>
                <a:cs typeface="Consolas"/>
                <a:sym typeface="Consolas"/>
              </a:rPr>
              <a:t>int</a:t>
            </a:r>
            <a:r>
              <a:rPr lang="en-US" b="0" i="0" u="none" strike="noStrike" cap="none" dirty="0">
                <a:latin typeface="Consolas"/>
                <a:ea typeface="Consolas"/>
                <a:cs typeface="Consolas"/>
                <a:sym typeface="Consolas"/>
              </a:rPr>
              <a:t>&gt; </a:t>
            </a:r>
            <a:r>
              <a:rPr lang="en-US" b="0" i="0" u="none" strike="noStrike" cap="none" dirty="0" err="1">
                <a:latin typeface="Consolas"/>
                <a:ea typeface="Consolas"/>
                <a:cs typeface="Consolas"/>
                <a:sym typeface="Consolas"/>
              </a:rPr>
              <a:t>ar</a:t>
            </a:r>
            <a:r>
              <a:rPr lang="en-US" b="0" i="0" u="none" strike="noStrike" cap="none" dirty="0">
                <a:latin typeface="Consolas"/>
                <a:ea typeface="Consolas"/>
                <a:cs typeface="Consolas"/>
                <a:sym typeface="Consolas"/>
              </a:rPr>
              <a:t> = { 1, 2, 3, 4, 5 };</a:t>
            </a:r>
            <a:endParaRPr dirty="0"/>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vector&lt;</a:t>
            </a:r>
            <a:r>
              <a:rPr lang="en-US" b="1" i="0" u="none" strike="noStrike" cap="none" dirty="0">
                <a:latin typeface="Consolas"/>
                <a:ea typeface="Consolas"/>
                <a:cs typeface="Consolas"/>
                <a:sym typeface="Consolas"/>
              </a:rPr>
              <a:t>int</a:t>
            </a:r>
            <a:r>
              <a:rPr lang="en-US" b="0" i="0" u="none" strike="noStrike" cap="none" dirty="0">
                <a:latin typeface="Consolas"/>
                <a:ea typeface="Consolas"/>
                <a:cs typeface="Consolas"/>
                <a:sym typeface="Consolas"/>
              </a:rPr>
              <a:t>&gt; ar1 = {10, 20, 30};</a:t>
            </a:r>
            <a:endParaRPr dirty="0"/>
          </a:p>
          <a:p>
            <a:pPr marL="0" marR="0" lvl="0" indent="0" algn="l" rtl="0">
              <a:spcBef>
                <a:spcPts val="600"/>
              </a:spcBef>
              <a:spcAft>
                <a:spcPts val="0"/>
              </a:spcAft>
              <a:buClr>
                <a:schemeClr val="dk2"/>
              </a:buClr>
              <a:buSzPct val="100000"/>
              <a:buFont typeface="Lustria"/>
              <a:buNone/>
            </a:pPr>
            <a:endParaRPr b="0"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Consolas"/>
              <a:buNone/>
            </a:pPr>
            <a:r>
              <a:rPr lang="en-US" dirty="0">
                <a:latin typeface="Consolas"/>
                <a:ea typeface="Consolas"/>
                <a:cs typeface="Consolas"/>
                <a:sym typeface="Consolas"/>
              </a:rPr>
              <a:t>// Two iterators, one pointing to the beginning and the other to the end of </a:t>
            </a:r>
            <a:r>
              <a:rPr lang="en-US" dirty="0" err="1">
                <a:latin typeface="Consolas"/>
                <a:ea typeface="Consolas"/>
                <a:cs typeface="Consolas"/>
                <a:sym typeface="Consolas"/>
              </a:rPr>
              <a:t>ar</a:t>
            </a:r>
            <a:endParaRPr b="0"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vector&lt;int&gt;::iterator </a:t>
            </a:r>
            <a:r>
              <a:rPr lang="en-US" b="0" i="0" u="none" strike="noStrike" cap="none" dirty="0" err="1">
                <a:latin typeface="Consolas"/>
                <a:ea typeface="Consolas"/>
                <a:cs typeface="Consolas"/>
                <a:sym typeface="Consolas"/>
              </a:rPr>
              <a:t>ptr</a:t>
            </a:r>
            <a:r>
              <a:rPr lang="en-US" b="0" i="0" u="none" strike="noStrike" cap="none" dirty="0">
                <a:latin typeface="Consolas"/>
                <a:ea typeface="Consolas"/>
                <a:cs typeface="Consolas"/>
                <a:sym typeface="Consolas"/>
              </a:rPr>
              <a:t> = </a:t>
            </a:r>
            <a:r>
              <a:rPr lang="en-US" b="0" i="0" u="none" strike="noStrike" cap="none" dirty="0" err="1">
                <a:latin typeface="Consolas"/>
                <a:ea typeface="Consolas"/>
                <a:cs typeface="Consolas"/>
                <a:sym typeface="Consolas"/>
              </a:rPr>
              <a:t>ar.begin</a:t>
            </a:r>
            <a:r>
              <a:rPr lang="en-US" b="0" i="0" u="none" strike="noStrike" cap="none" dirty="0">
                <a:latin typeface="Consolas"/>
                <a:ea typeface="Consolas"/>
                <a:cs typeface="Consolas"/>
                <a:sym typeface="Consolas"/>
              </a:rPr>
              <a:t>()</a:t>
            </a:r>
            <a:endParaRPr dirty="0"/>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vector&lt;int&gt;::iterator </a:t>
            </a:r>
            <a:r>
              <a:rPr lang="en-US" b="0" i="0" u="none" strike="noStrike" cap="none" dirty="0" err="1">
                <a:latin typeface="Consolas"/>
                <a:ea typeface="Consolas"/>
                <a:cs typeface="Consolas"/>
                <a:sym typeface="Consolas"/>
              </a:rPr>
              <a:t>ftr</a:t>
            </a:r>
            <a:r>
              <a:rPr lang="en-US" b="0" i="0" u="none" strike="noStrike" cap="none" dirty="0">
                <a:latin typeface="Consolas"/>
                <a:ea typeface="Consolas"/>
                <a:cs typeface="Consolas"/>
                <a:sym typeface="Consolas"/>
              </a:rPr>
              <a:t> = </a:t>
            </a:r>
            <a:r>
              <a:rPr lang="en-US" b="0" i="0" u="none" strike="noStrike" cap="none" dirty="0" err="1">
                <a:latin typeface="Consolas"/>
                <a:ea typeface="Consolas"/>
                <a:cs typeface="Consolas"/>
                <a:sym typeface="Consolas"/>
              </a:rPr>
              <a:t>ar.end</a:t>
            </a:r>
            <a:r>
              <a:rPr lang="en-US" b="0" i="0" u="none" strike="noStrike" cap="none" dirty="0">
                <a:latin typeface="Consolas"/>
                <a:ea typeface="Consolas"/>
                <a:cs typeface="Consolas"/>
                <a:sym typeface="Consolas"/>
              </a:rPr>
              <a:t>();</a:t>
            </a:r>
            <a:endParaRPr dirty="0"/>
          </a:p>
          <a:p>
            <a:pPr marL="0" marR="0" lvl="0" indent="0" algn="l" rtl="0">
              <a:spcBef>
                <a:spcPts val="600"/>
              </a:spcBef>
              <a:spcAft>
                <a:spcPts val="0"/>
              </a:spcAft>
              <a:buClr>
                <a:schemeClr val="dk2"/>
              </a:buClr>
              <a:buSzPct val="100000"/>
              <a:buFont typeface="Lustria"/>
              <a:buNone/>
            </a:pPr>
            <a:endParaRPr b="0"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 </a:t>
            </a:r>
            <a:r>
              <a:rPr lang="en-US" b="1" i="0" u="none" strike="noStrike" cap="none" dirty="0">
                <a:latin typeface="Consolas"/>
                <a:ea typeface="Consolas"/>
                <a:cs typeface="Consolas"/>
                <a:sym typeface="Consolas"/>
              </a:rPr>
              <a:t>it</a:t>
            </a:r>
            <a:r>
              <a:rPr lang="en-US" b="0" i="0" u="none" strike="noStrike" cap="none" dirty="0">
                <a:latin typeface="Consolas"/>
                <a:ea typeface="Consolas"/>
                <a:cs typeface="Consolas"/>
                <a:sym typeface="Consolas"/>
              </a:rPr>
              <a:t> is a new iterator that points to 4 and </a:t>
            </a:r>
            <a:r>
              <a:rPr lang="en-US" b="1" i="0" u="none" strike="noStrike" cap="none" dirty="0">
                <a:latin typeface="Consolas"/>
                <a:ea typeface="Consolas"/>
                <a:cs typeface="Consolas"/>
                <a:sym typeface="Consolas"/>
              </a:rPr>
              <a:t>it1</a:t>
            </a:r>
            <a:r>
              <a:rPr lang="en-US" b="0" i="0" u="none" strike="noStrike" cap="none" dirty="0">
                <a:latin typeface="Consolas"/>
                <a:ea typeface="Consolas"/>
                <a:cs typeface="Consolas"/>
                <a:sym typeface="Consolas"/>
              </a:rPr>
              <a:t> to 3 in </a:t>
            </a:r>
            <a:r>
              <a:rPr lang="en-US" b="1" i="0" u="none" strike="noStrike" cap="none" dirty="0" err="1">
                <a:latin typeface="Consolas"/>
                <a:ea typeface="Consolas"/>
                <a:cs typeface="Consolas"/>
                <a:sym typeface="Consolas"/>
              </a:rPr>
              <a:t>ar</a:t>
            </a:r>
            <a:endParaRPr b="1"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auto it = next(</a:t>
            </a:r>
            <a:r>
              <a:rPr lang="en-US" b="0" i="0" u="none" strike="noStrike" cap="none" dirty="0" err="1">
                <a:latin typeface="Consolas"/>
                <a:ea typeface="Consolas"/>
                <a:cs typeface="Consolas"/>
                <a:sym typeface="Consolas"/>
              </a:rPr>
              <a:t>ptr</a:t>
            </a:r>
            <a:r>
              <a:rPr lang="en-US" b="0" i="0" u="none" strike="noStrike" cap="none" dirty="0">
                <a:latin typeface="Consolas"/>
                <a:ea typeface="Consolas"/>
                <a:cs typeface="Consolas"/>
                <a:sym typeface="Consolas"/>
              </a:rPr>
              <a:t>, 3);</a:t>
            </a:r>
            <a:endParaRPr dirty="0"/>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auto it1 = </a:t>
            </a:r>
            <a:r>
              <a:rPr lang="en-US" b="0" i="0" u="none" strike="noStrike" cap="none" dirty="0" err="1">
                <a:latin typeface="Consolas"/>
                <a:ea typeface="Consolas"/>
                <a:cs typeface="Consolas"/>
                <a:sym typeface="Consolas"/>
              </a:rPr>
              <a:t>prev</a:t>
            </a:r>
            <a:r>
              <a:rPr lang="en-US" b="0" i="0" u="none" strike="noStrike" cap="none" dirty="0">
                <a:latin typeface="Consolas"/>
                <a:ea typeface="Consolas"/>
                <a:cs typeface="Consolas"/>
                <a:sym typeface="Consolas"/>
              </a:rPr>
              <a:t>(</a:t>
            </a:r>
            <a:r>
              <a:rPr lang="en-US" b="0" i="0" u="none" strike="noStrike" cap="none" dirty="0" err="1">
                <a:latin typeface="Consolas"/>
                <a:ea typeface="Consolas"/>
                <a:cs typeface="Consolas"/>
                <a:sym typeface="Consolas"/>
              </a:rPr>
              <a:t>ftr</a:t>
            </a:r>
            <a:r>
              <a:rPr lang="en-US" b="0" i="0" u="none" strike="noStrike" cap="none" dirty="0">
                <a:latin typeface="Consolas"/>
                <a:ea typeface="Consolas"/>
                <a:cs typeface="Consolas"/>
                <a:sym typeface="Consolas"/>
              </a:rPr>
              <a:t>, 3);</a:t>
            </a:r>
            <a:endParaRPr dirty="0"/>
          </a:p>
          <a:p>
            <a:pPr marL="0" marR="0" lvl="0" indent="0" algn="l" rtl="0">
              <a:spcBef>
                <a:spcPts val="600"/>
              </a:spcBef>
              <a:spcAft>
                <a:spcPts val="0"/>
              </a:spcAft>
              <a:buClr>
                <a:schemeClr val="dk2"/>
              </a:buClr>
              <a:buSzPct val="100000"/>
              <a:buFont typeface="Lustria"/>
              <a:buNone/>
            </a:pPr>
            <a:endParaRPr b="0"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a:t>
            </a:r>
            <a:r>
              <a:rPr lang="en-US" b="1" i="0" u="none" strike="noStrike" cap="none" dirty="0" err="1">
                <a:latin typeface="Consolas"/>
                <a:ea typeface="Consolas"/>
                <a:cs typeface="Consolas"/>
                <a:sym typeface="Consolas"/>
              </a:rPr>
              <a:t>ptr</a:t>
            </a:r>
            <a:r>
              <a:rPr lang="en-US" b="0" i="0" u="none" strike="noStrike" cap="none" dirty="0">
                <a:latin typeface="Consolas"/>
                <a:ea typeface="Consolas"/>
                <a:cs typeface="Consolas"/>
                <a:sym typeface="Consolas"/>
              </a:rPr>
              <a:t> will now point to 4</a:t>
            </a:r>
            <a:endParaRPr dirty="0"/>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advance(</a:t>
            </a:r>
            <a:r>
              <a:rPr lang="en-US" b="0" i="0" u="none" strike="noStrike" cap="none" dirty="0" err="1">
                <a:latin typeface="Consolas"/>
                <a:ea typeface="Consolas"/>
                <a:cs typeface="Consolas"/>
                <a:sym typeface="Consolas"/>
              </a:rPr>
              <a:t>ptr</a:t>
            </a:r>
            <a:r>
              <a:rPr lang="en-US" b="0" i="0" u="none" strike="noStrike" cap="none" dirty="0">
                <a:latin typeface="Consolas"/>
                <a:ea typeface="Consolas"/>
                <a:cs typeface="Consolas"/>
                <a:sym typeface="Consolas"/>
              </a:rPr>
              <a:t>, 3);</a:t>
            </a:r>
            <a:endParaRPr dirty="0"/>
          </a:p>
          <a:p>
            <a:pPr marL="0" marR="0" lvl="0" indent="0" algn="l" rtl="0">
              <a:spcBef>
                <a:spcPts val="600"/>
              </a:spcBef>
              <a:spcAft>
                <a:spcPts val="0"/>
              </a:spcAft>
              <a:buClr>
                <a:schemeClr val="dk2"/>
              </a:buClr>
              <a:buSzPct val="100000"/>
              <a:buFont typeface="Lustria"/>
              <a:buNone/>
            </a:pPr>
            <a:endParaRPr b="0"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 insert </a:t>
            </a:r>
            <a:r>
              <a:rPr lang="en-US" b="1" i="0" u="none" strike="noStrike" cap="none" dirty="0">
                <a:latin typeface="Consolas"/>
                <a:ea typeface="Consolas"/>
                <a:cs typeface="Consolas"/>
                <a:sym typeface="Consolas"/>
              </a:rPr>
              <a:t>ar1</a:t>
            </a:r>
            <a:r>
              <a:rPr lang="en-US" b="0" i="0" u="none" strike="noStrike" cap="none" dirty="0">
                <a:latin typeface="Consolas"/>
                <a:ea typeface="Consolas"/>
                <a:cs typeface="Consolas"/>
                <a:sym typeface="Consolas"/>
              </a:rPr>
              <a:t> after 3rd position in </a:t>
            </a:r>
            <a:r>
              <a:rPr lang="en-US" b="1" i="0" u="none" strike="noStrike" cap="none" dirty="0" err="1">
                <a:latin typeface="Consolas"/>
                <a:ea typeface="Consolas"/>
                <a:cs typeface="Consolas"/>
                <a:sym typeface="Consolas"/>
              </a:rPr>
              <a:t>ar</a:t>
            </a:r>
            <a:endParaRPr b="1"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copy(ar1.begin(), ar1.end(), inserter(</a:t>
            </a:r>
            <a:r>
              <a:rPr lang="en-US" b="0" i="0" u="none" strike="noStrike" cap="none" dirty="0" err="1">
                <a:latin typeface="Consolas"/>
                <a:ea typeface="Consolas"/>
                <a:cs typeface="Consolas"/>
                <a:sym typeface="Consolas"/>
              </a:rPr>
              <a:t>ar,ptr</a:t>
            </a:r>
            <a:r>
              <a:rPr lang="en-US" b="0" i="0" u="none" strike="noStrike" cap="none" dirty="0">
                <a:latin typeface="Consolas"/>
                <a:ea typeface="Consolas"/>
                <a:cs typeface="Consolas"/>
                <a:sym typeface="Consolas"/>
              </a:rPr>
              <a:t>));</a:t>
            </a:r>
            <a:endParaRPr dirty="0"/>
          </a:p>
          <a:p>
            <a:pPr marL="0" marR="0" lvl="0" indent="0" algn="l" rtl="0">
              <a:spcBef>
                <a:spcPts val="600"/>
              </a:spcBef>
              <a:spcAft>
                <a:spcPts val="0"/>
              </a:spcAft>
              <a:buClr>
                <a:schemeClr val="dk2"/>
              </a:buClr>
              <a:buSzPct val="100000"/>
              <a:buFont typeface="Lustria"/>
              <a:buNone/>
            </a:pPr>
            <a:endParaRPr b="0"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Consolas"/>
              <a:buNone/>
            </a:pPr>
            <a:r>
              <a:rPr lang="en-US" b="0" i="0" u="none" strike="noStrike" cap="none" dirty="0">
                <a:latin typeface="Consolas"/>
                <a:ea typeface="Consolas"/>
                <a:cs typeface="Consolas"/>
                <a:sym typeface="Consolas"/>
              </a:rPr>
              <a:t>//</a:t>
            </a:r>
            <a:r>
              <a:rPr lang="en-US" b="0" i="0" u="none" strike="noStrike" cap="none" dirty="0" err="1">
                <a:latin typeface="Consolas"/>
                <a:ea typeface="Consolas"/>
                <a:cs typeface="Consolas"/>
                <a:sym typeface="Consolas"/>
              </a:rPr>
              <a:t>ar</a:t>
            </a:r>
            <a:r>
              <a:rPr lang="en-US" b="0" i="0" u="none" strike="noStrike" cap="none" dirty="0">
                <a:latin typeface="Consolas"/>
                <a:ea typeface="Consolas"/>
                <a:cs typeface="Consolas"/>
                <a:sym typeface="Consolas"/>
              </a:rPr>
              <a:t> now contains 1 2 3 10 20 30 4 5 </a:t>
            </a:r>
            <a:endParaRPr dirty="0"/>
          </a:p>
          <a:p>
            <a:pPr marL="0" marR="0" lvl="0" indent="0" algn="l" rtl="0">
              <a:spcBef>
                <a:spcPts val="600"/>
              </a:spcBef>
              <a:spcAft>
                <a:spcPts val="0"/>
              </a:spcAft>
              <a:buClr>
                <a:schemeClr val="dk2"/>
              </a:buClr>
              <a:buSzPct val="100000"/>
              <a:buFont typeface="Lustria"/>
              <a:buNone/>
            </a:pPr>
            <a:endParaRPr b="0"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Lustria"/>
              <a:buNone/>
            </a:pPr>
            <a:endParaRPr b="0" i="0" u="none" strike="noStrike" cap="none" dirty="0">
              <a:latin typeface="Consolas"/>
              <a:ea typeface="Consolas"/>
              <a:cs typeface="Consolas"/>
              <a:sym typeface="Consolas"/>
            </a:endParaRPr>
          </a:p>
          <a:p>
            <a:pPr marL="0" marR="0" lvl="0" indent="0" algn="l" rtl="0">
              <a:spcBef>
                <a:spcPts val="600"/>
              </a:spcBef>
              <a:spcAft>
                <a:spcPts val="0"/>
              </a:spcAft>
              <a:buClr>
                <a:schemeClr val="dk2"/>
              </a:buClr>
              <a:buSzPct val="100000"/>
              <a:buFont typeface="Consolas"/>
              <a:buNone/>
            </a:pPr>
            <a:br>
              <a:rPr lang="en-US" b="0" i="0" u="none" strike="noStrike" cap="none" dirty="0">
                <a:latin typeface="Consolas"/>
                <a:ea typeface="Consolas"/>
                <a:cs typeface="Consolas"/>
                <a:sym typeface="Consolas"/>
              </a:rPr>
            </a:br>
            <a:r>
              <a:rPr lang="en-US" b="0" i="0" u="none" strike="noStrike" cap="none" dirty="0"/>
              <a:t> </a:t>
            </a:r>
            <a:endParaRPr b="0" i="0" u="none" strike="noStrike" cap="none" dirty="0">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227"/>
                                        </p:tgtEl>
                                        <p:attrNameLst>
                                          <p:attrName>style.visibility</p:attrName>
                                        </p:attrNameLst>
                                      </p:cBhvr>
                                      <p:to>
                                        <p:strVal val="visible"/>
                                      </p:to>
                                    </p:set>
                                    <p:animEffect transition="in" filter="fade">
                                      <p:cBhvr>
                                        <p:cTn id="7" dur="400"/>
                                        <p:tgtEl>
                                          <p:spTgt spid="2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11"/>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ctr" rtl="0">
              <a:spcBef>
                <a:spcPts val="0"/>
              </a:spcBef>
              <a:spcAft>
                <a:spcPts val="0"/>
              </a:spcAft>
              <a:buClr>
                <a:schemeClr val="lt2"/>
              </a:buClr>
              <a:buSzPts val="4000"/>
              <a:buFont typeface="Lustria"/>
              <a:buNone/>
            </a:pPr>
            <a:r>
              <a:rPr lang="en-US"/>
              <a:t>Properties</a:t>
            </a:r>
            <a:endParaRPr/>
          </a:p>
        </p:txBody>
      </p:sp>
      <p:sp>
        <p:nvSpPr>
          <p:cNvPr id="234" name="Google Shape;234;p11"/>
          <p:cNvSpPr txBox="1">
            <a:spLocks noGrp="1"/>
          </p:cNvSpPr>
          <p:nvPr>
            <p:ph type="body" idx="1"/>
          </p:nvPr>
        </p:nvSpPr>
        <p:spPr>
          <a:xfrm>
            <a:off x="913795" y="1732449"/>
            <a:ext cx="10353762" cy="405875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36900" lvl="0" indent="0" algn="l" rtl="0">
              <a:spcBef>
                <a:spcPts val="0"/>
              </a:spcBef>
              <a:spcAft>
                <a:spcPts val="0"/>
              </a:spcAft>
              <a:buSzPts val="1400"/>
              <a:buNone/>
            </a:pPr>
            <a:r>
              <a:rPr lang="en-US" dirty="0"/>
              <a:t>STL compatible iterators in C++ need to have the following properties</a:t>
            </a:r>
            <a:endParaRPr dirty="0"/>
          </a:p>
          <a:p>
            <a:pPr marL="342900" lvl="0" indent="-306000" algn="l" rtl="0">
              <a:spcBef>
                <a:spcPts val="1000"/>
              </a:spcBef>
              <a:spcAft>
                <a:spcPts val="0"/>
              </a:spcAft>
              <a:buSzPts val="1400"/>
              <a:buChar char="◈"/>
            </a:pPr>
            <a:r>
              <a:rPr lang="en-US" dirty="0" err="1"/>
              <a:t>Iterator_category</a:t>
            </a:r>
            <a:r>
              <a:rPr lang="en-US" dirty="0"/>
              <a:t>: random-access, bidirectional, etc.</a:t>
            </a:r>
            <a:endParaRPr dirty="0"/>
          </a:p>
          <a:p>
            <a:pPr marL="342900" lvl="0" indent="-306000" algn="l" rtl="0">
              <a:spcBef>
                <a:spcPts val="1000"/>
              </a:spcBef>
              <a:spcAft>
                <a:spcPts val="0"/>
              </a:spcAft>
              <a:buSzPts val="1400"/>
              <a:buChar char="◈"/>
            </a:pPr>
            <a:r>
              <a:rPr lang="en-US" dirty="0" err="1"/>
              <a:t>Difference_type</a:t>
            </a:r>
            <a:r>
              <a:rPr lang="en-US" dirty="0"/>
              <a:t>: The distance between iterator steps. This will greatly be determined by the size of the container bin</a:t>
            </a:r>
            <a:endParaRPr dirty="0"/>
          </a:p>
          <a:p>
            <a:pPr marL="342900" lvl="0" indent="-306000" algn="l" rtl="0">
              <a:spcBef>
                <a:spcPts val="1000"/>
              </a:spcBef>
              <a:spcAft>
                <a:spcPts val="0"/>
              </a:spcAft>
              <a:buSzPts val="1400"/>
              <a:buChar char="◈"/>
            </a:pPr>
            <a:r>
              <a:rPr lang="en-US" dirty="0" err="1"/>
              <a:t>Value_type</a:t>
            </a:r>
            <a:r>
              <a:rPr lang="en-US" dirty="0"/>
              <a:t>: The data type for the values inside the container (int, char, etc.)</a:t>
            </a:r>
            <a:endParaRPr dirty="0"/>
          </a:p>
          <a:p>
            <a:pPr marL="342900" lvl="0" indent="-306000" algn="l" rtl="0">
              <a:spcBef>
                <a:spcPts val="1000"/>
              </a:spcBef>
              <a:spcAft>
                <a:spcPts val="0"/>
              </a:spcAft>
              <a:buSzPts val="1400"/>
              <a:buChar char="◈"/>
            </a:pPr>
            <a:r>
              <a:rPr lang="en-US" dirty="0"/>
              <a:t>Pointer: An iterator has a pointer at its core, this will usually be consistent with the value type</a:t>
            </a:r>
            <a:endParaRPr dirty="0"/>
          </a:p>
          <a:p>
            <a:pPr marL="342900" lvl="0" indent="-306000" algn="l" rtl="0">
              <a:spcBef>
                <a:spcPts val="1000"/>
              </a:spcBef>
              <a:spcAft>
                <a:spcPts val="0"/>
              </a:spcAft>
              <a:buSzPts val="1400"/>
              <a:buChar char="◈"/>
            </a:pPr>
            <a:r>
              <a:rPr lang="en-US" dirty="0"/>
              <a:t>Reference: Defines the reference of the value type</a:t>
            </a:r>
            <a:endParaRPr dirty="0"/>
          </a:p>
          <a:p>
            <a:pPr marL="342900" lvl="0" indent="-217100" algn="l" rtl="0">
              <a:spcBef>
                <a:spcPts val="1000"/>
              </a:spcBef>
              <a:spcAft>
                <a:spcPts val="0"/>
              </a:spcAft>
              <a:buSzPts val="1400"/>
              <a:buNone/>
            </a:pPr>
            <a:endParaRPr dirty="0"/>
          </a:p>
          <a:p>
            <a:pPr marL="342900" lvl="0" indent="-217100" algn="l" rtl="0">
              <a:spcBef>
                <a:spcPts val="1000"/>
              </a:spcBef>
              <a:spcAft>
                <a:spcPts val="0"/>
              </a:spcAft>
              <a:buSzPts val="1400"/>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6"/>
        <p:cNvGrpSpPr/>
        <p:nvPr/>
      </p:nvGrpSpPr>
      <p:grpSpPr>
        <a:xfrm>
          <a:off x="0" y="0"/>
          <a:ext cx="0" cy="0"/>
          <a:chOff x="0" y="0"/>
          <a:chExt cx="0" cy="0"/>
        </a:xfrm>
      </p:grpSpPr>
      <p:sp>
        <p:nvSpPr>
          <p:cNvPr id="247" name="Google Shape;247;p13"/>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48" name="Google Shape;248;p13"/>
          <p:cNvSpPr txBox="1">
            <a:spLocks noGrp="1"/>
          </p:cNvSpPr>
          <p:nvPr>
            <p:ph type="title"/>
          </p:nvPr>
        </p:nvSpPr>
        <p:spPr>
          <a:xfrm>
            <a:off x="834013" y="1115568"/>
            <a:ext cx="3487616" cy="4626864"/>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l" rtl="0">
              <a:spcBef>
                <a:spcPts val="0"/>
              </a:spcBef>
              <a:spcAft>
                <a:spcPts val="0"/>
              </a:spcAft>
              <a:buClr>
                <a:schemeClr val="lt2"/>
              </a:buClr>
              <a:buSzPts val="3600"/>
              <a:buFont typeface="Lustria"/>
              <a:buNone/>
            </a:pPr>
            <a:r>
              <a:rPr lang="en-US" sz="3600"/>
              <a:t>Reference</a:t>
            </a:r>
            <a:endParaRPr/>
          </a:p>
        </p:txBody>
      </p:sp>
      <p:cxnSp>
        <p:nvCxnSpPr>
          <p:cNvPr id="249" name="Google Shape;249;p13"/>
          <p:cNvCxnSpPr/>
          <p:nvPr/>
        </p:nvCxnSpPr>
        <p:spPr>
          <a:xfrm>
            <a:off x="4654605" y="2057400"/>
            <a:ext cx="0" cy="2743200"/>
          </a:xfrm>
          <a:prstGeom prst="straightConnector1">
            <a:avLst/>
          </a:prstGeom>
          <a:noFill/>
          <a:ln w="19050" cap="flat" cmpd="sng">
            <a:solidFill>
              <a:schemeClr val="lt2"/>
            </a:solidFill>
            <a:prstDash val="solid"/>
            <a:round/>
            <a:headEnd type="none" w="sm" len="sm"/>
            <a:tailEnd type="none" w="sm" len="sm"/>
          </a:ln>
        </p:spPr>
      </p:cxnSp>
      <p:sp>
        <p:nvSpPr>
          <p:cNvPr id="250" name="Google Shape;250;p13"/>
          <p:cNvSpPr txBox="1">
            <a:spLocks noGrp="1"/>
          </p:cNvSpPr>
          <p:nvPr>
            <p:ph type="body" idx="1"/>
          </p:nvPr>
        </p:nvSpPr>
        <p:spPr>
          <a:xfrm>
            <a:off x="5105398" y="1115568"/>
            <a:ext cx="6245352" cy="4626864"/>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342900" lvl="0" indent="-306000" algn="l" rtl="0">
              <a:spcBef>
                <a:spcPts val="0"/>
              </a:spcBef>
              <a:spcAft>
                <a:spcPts val="0"/>
              </a:spcAft>
              <a:buSzPts val="1400"/>
              <a:buChar char="◈"/>
            </a:pPr>
            <a:r>
              <a:rPr lang="en-US" dirty="0"/>
              <a:t>Iterators are part of the C++ Standard Template Library and building a custom one is an advanced programming topic. There are several sources with information on iterators though introductory books rarely mention them. Here is one book that explains iterators and is available through the UCR library’s online resources:</a:t>
            </a:r>
            <a:endParaRPr dirty="0"/>
          </a:p>
          <a:p>
            <a:pPr marL="720000" lvl="1" indent="-270000" algn="l" rtl="0">
              <a:spcBef>
                <a:spcPts val="960"/>
              </a:spcBef>
              <a:spcAft>
                <a:spcPts val="0"/>
              </a:spcAft>
              <a:buSzPts val="1260"/>
              <a:buChar char="🞚"/>
            </a:pPr>
            <a:r>
              <a:rPr lang="en-US" dirty="0"/>
              <a:t>Advanced C++ Programming Cookbook by Rian Quinn, January 2020</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8"/>
        <p:cNvGrpSpPr/>
        <p:nvPr/>
      </p:nvGrpSpPr>
      <p:grpSpPr>
        <a:xfrm>
          <a:off x="0" y="0"/>
          <a:ext cx="0" cy="0"/>
          <a:chOff x="0" y="0"/>
          <a:chExt cx="0" cy="0"/>
        </a:xfrm>
      </p:grpSpPr>
      <p:sp>
        <p:nvSpPr>
          <p:cNvPr id="239" name="Google Shape;239;p12"/>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40" name="Google Shape;240;p12"/>
          <p:cNvSpPr txBox="1">
            <a:spLocks noGrp="1"/>
          </p:cNvSpPr>
          <p:nvPr>
            <p:ph type="title"/>
          </p:nvPr>
        </p:nvSpPr>
        <p:spPr>
          <a:xfrm>
            <a:off x="913795" y="609600"/>
            <a:ext cx="3078749" cy="970450"/>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p>
            <a:pPr marL="0" lvl="0" indent="0" algn="l" rtl="0">
              <a:spcBef>
                <a:spcPts val="0"/>
              </a:spcBef>
              <a:spcAft>
                <a:spcPts val="0"/>
              </a:spcAft>
              <a:buClr>
                <a:srgbClr val="DADADA"/>
              </a:buClr>
              <a:buSzPts val="2800"/>
              <a:buFont typeface="Lustria"/>
              <a:buNone/>
            </a:pPr>
            <a:r>
              <a:rPr lang="en-US" sz="2800">
                <a:solidFill>
                  <a:srgbClr val="DADADA"/>
                </a:solidFill>
              </a:rPr>
              <a:t>Iterator design pattern</a:t>
            </a:r>
            <a:endParaRPr/>
          </a:p>
        </p:txBody>
      </p:sp>
      <p:sp>
        <p:nvSpPr>
          <p:cNvPr id="241" name="Google Shape;241;p12"/>
          <p:cNvSpPr txBox="1">
            <a:spLocks noGrp="1"/>
          </p:cNvSpPr>
          <p:nvPr>
            <p:ph type="body" idx="1"/>
          </p:nvPr>
        </p:nvSpPr>
        <p:spPr>
          <a:xfrm>
            <a:off x="913795" y="1732449"/>
            <a:ext cx="3078749" cy="4482084"/>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36900" lvl="0" indent="0" algn="l" rtl="0">
              <a:spcBef>
                <a:spcPts val="0"/>
              </a:spcBef>
              <a:spcAft>
                <a:spcPts val="0"/>
              </a:spcAft>
              <a:buSzPts val="1120"/>
              <a:buNone/>
            </a:pPr>
            <a:r>
              <a:rPr lang="en-US" sz="1600">
                <a:solidFill>
                  <a:srgbClr val="DADADA"/>
                </a:solidFill>
              </a:rPr>
              <a:t>The iterator design pattern is centered in encapsulating the behavior of accessing and traversing the children of classes in a system. Now that we know how a C++ iterator works, we can easily implement an iterator as defined by the Iterator pattern.</a:t>
            </a:r>
            <a:endParaRPr/>
          </a:p>
        </p:txBody>
      </p:sp>
      <p:pic>
        <p:nvPicPr>
          <p:cNvPr id="242" name="Google Shape;242;p12"/>
          <p:cNvPicPr preferRelativeResize="0"/>
          <p:nvPr/>
        </p:nvPicPr>
        <p:blipFill rotWithShape="1">
          <a:blip r:embed="rId4">
            <a:alphaModFix/>
          </a:blip>
          <a:srcRect/>
          <a:stretch/>
        </p:blipFill>
        <p:spPr>
          <a:xfrm>
            <a:off x="4906339" y="1094367"/>
            <a:ext cx="6642193" cy="466926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4"/>
        <p:cNvGrpSpPr/>
        <p:nvPr/>
      </p:nvGrpSpPr>
      <p:grpSpPr>
        <a:xfrm>
          <a:off x="0" y="0"/>
          <a:ext cx="0" cy="0"/>
          <a:chOff x="0" y="0"/>
          <a:chExt cx="0" cy="0"/>
        </a:xfrm>
      </p:grpSpPr>
      <p:sp>
        <p:nvSpPr>
          <p:cNvPr id="255" name="Google Shape;255;p14"/>
          <p:cNvSpPr txBox="1">
            <a:spLocks noGrp="1"/>
          </p:cNvSpPr>
          <p:nvPr>
            <p:ph type="title"/>
          </p:nvPr>
        </p:nvSpPr>
        <p:spPr>
          <a:xfrm>
            <a:off x="913795" y="609600"/>
            <a:ext cx="5978072" cy="1329596"/>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ctr" rtl="0">
              <a:spcBef>
                <a:spcPts val="0"/>
              </a:spcBef>
              <a:spcAft>
                <a:spcPts val="0"/>
              </a:spcAft>
              <a:buClr>
                <a:schemeClr val="lt2"/>
              </a:buClr>
              <a:buSzPts val="4000"/>
              <a:buFont typeface="Lustria"/>
              <a:buNone/>
            </a:pPr>
            <a:r>
              <a:rPr lang="en-US"/>
              <a:t>Disclaimer</a:t>
            </a:r>
            <a:endParaRPr/>
          </a:p>
        </p:txBody>
      </p:sp>
      <p:sp>
        <p:nvSpPr>
          <p:cNvPr id="256" name="Google Shape;256;p14"/>
          <p:cNvSpPr txBox="1">
            <a:spLocks noGrp="1"/>
          </p:cNvSpPr>
          <p:nvPr>
            <p:ph type="body" idx="1"/>
          </p:nvPr>
        </p:nvSpPr>
        <p:spPr>
          <a:xfrm>
            <a:off x="913795" y="2127623"/>
            <a:ext cx="5978072" cy="3567225"/>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342900" lvl="0" indent="-306000" algn="l" rtl="0">
              <a:spcBef>
                <a:spcPts val="0"/>
              </a:spcBef>
              <a:spcAft>
                <a:spcPts val="0"/>
              </a:spcAft>
              <a:buSzPts val="1400"/>
              <a:buChar char="◈"/>
            </a:pPr>
            <a:r>
              <a:rPr lang="en-US"/>
              <a:t>The implementation shown in the following slides is better appreciated if you are looking at the actual code. The slides are here for reference and easy access</a:t>
            </a:r>
            <a:endParaRPr/>
          </a:p>
        </p:txBody>
      </p:sp>
      <p:pic>
        <p:nvPicPr>
          <p:cNvPr id="257" name="Google Shape;257;p14"/>
          <p:cNvPicPr preferRelativeResize="0"/>
          <p:nvPr/>
        </p:nvPicPr>
        <p:blipFill rotWithShape="1">
          <a:blip r:embed="rId4">
            <a:alphaModFix/>
          </a:blip>
          <a:srcRect t="964" r="2806" b="1446"/>
          <a:stretch/>
        </p:blipFill>
        <p:spPr>
          <a:xfrm>
            <a:off x="7232905" y="1"/>
            <a:ext cx="4959095" cy="6858000"/>
          </a:xfrm>
          <a:prstGeom prst="rect">
            <a:avLst/>
          </a:prstGeom>
          <a:noFill/>
          <a:ln>
            <a:noFill/>
          </a:ln>
        </p:spPr>
      </p:pic>
      <p:pic>
        <p:nvPicPr>
          <p:cNvPr id="258" name="Google Shape;258;p14" descr="Optical disc"/>
          <p:cNvPicPr preferRelativeResize="0"/>
          <p:nvPr/>
        </p:nvPicPr>
        <p:blipFill rotWithShape="1">
          <a:blip r:embed="rId5">
            <a:alphaModFix/>
          </a:blip>
          <a:srcRect/>
          <a:stretch/>
        </p:blipFill>
        <p:spPr>
          <a:xfrm>
            <a:off x="7552945" y="1197355"/>
            <a:ext cx="3995592" cy="399559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2"/>
        <p:cNvGrpSpPr/>
        <p:nvPr/>
      </p:nvGrpSpPr>
      <p:grpSpPr>
        <a:xfrm>
          <a:off x="0" y="0"/>
          <a:ext cx="0" cy="0"/>
          <a:chOff x="0" y="0"/>
          <a:chExt cx="0" cy="0"/>
        </a:xfrm>
      </p:grpSpPr>
      <p:sp>
        <p:nvSpPr>
          <p:cNvPr id="263" name="Google Shape;263;p1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64" name="Google Shape;264;p15"/>
          <p:cNvSpPr/>
          <p:nvPr/>
        </p:nvSpPr>
        <p:spPr>
          <a:xfrm>
            <a:off x="-1" y="0"/>
            <a:ext cx="4654287"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65" name="Google Shape;265;p15"/>
          <p:cNvSpPr txBox="1">
            <a:spLocks noGrp="1"/>
          </p:cNvSpPr>
          <p:nvPr>
            <p:ph type="title"/>
          </p:nvPr>
        </p:nvSpPr>
        <p:spPr>
          <a:xfrm>
            <a:off x="695916" y="1078264"/>
            <a:ext cx="3422930" cy="4701473"/>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4400"/>
              <a:buFont typeface="Lustria"/>
              <a:buNone/>
            </a:pPr>
            <a:r>
              <a:rPr lang="en-US" sz="4400" dirty="0">
                <a:solidFill>
                  <a:srgbClr val="FFFFFF"/>
                </a:solidFill>
              </a:rPr>
              <a:t>The Container</a:t>
            </a:r>
            <a:endParaRPr dirty="0"/>
          </a:p>
        </p:txBody>
      </p:sp>
      <p:sp>
        <p:nvSpPr>
          <p:cNvPr id="266" name="Google Shape;266;p15"/>
          <p:cNvSpPr txBox="1">
            <a:spLocks noGrp="1"/>
          </p:cNvSpPr>
          <p:nvPr>
            <p:ph type="body" idx="1"/>
          </p:nvPr>
        </p:nvSpPr>
        <p:spPr>
          <a:xfrm>
            <a:off x="4814762" y="121298"/>
            <a:ext cx="7270145" cy="6466113"/>
          </a:xfrm>
          <a:prstGeom prst="rect">
            <a:avLst/>
          </a:prstGeom>
          <a:noFill/>
          <a:ln>
            <a:noFill/>
          </a:ln>
        </p:spPr>
        <p:txBody>
          <a:bodyPr spcFirstLastPara="1" wrap="square" lIns="91425" tIns="45700" rIns="91425" bIns="45700" anchor="ctr" anchorCtr="0">
            <a:normAutofit/>
          </a:bodyPr>
          <a:lstStyle/>
          <a:p>
            <a:pPr marL="36900" lvl="0" indent="0" algn="l" rtl="0">
              <a:lnSpc>
                <a:spcPct val="90000"/>
              </a:lnSpc>
              <a:spcBef>
                <a:spcPts val="0"/>
              </a:spcBef>
              <a:spcAft>
                <a:spcPts val="0"/>
              </a:spcAft>
              <a:buSzPts val="1400"/>
              <a:buNone/>
            </a:pPr>
            <a:r>
              <a:rPr lang="en-US" sz="1700" dirty="0"/>
              <a:t>template &lt;class T&gt;</a:t>
            </a:r>
            <a:endParaRPr sz="1700" dirty="0"/>
          </a:p>
          <a:p>
            <a:pPr marL="36900" lvl="0" indent="0" algn="l" rtl="0">
              <a:lnSpc>
                <a:spcPct val="90000"/>
              </a:lnSpc>
              <a:spcBef>
                <a:spcPts val="1000"/>
              </a:spcBef>
              <a:spcAft>
                <a:spcPts val="0"/>
              </a:spcAft>
              <a:buSzPts val="1400"/>
              <a:buNone/>
            </a:pPr>
            <a:r>
              <a:rPr lang="en-US" sz="1700" dirty="0"/>
              <a:t>class Container {</a:t>
            </a:r>
            <a:endParaRPr sz="1700" dirty="0"/>
          </a:p>
          <a:p>
            <a:pPr marL="36900" lvl="0" indent="0" algn="l" rtl="0">
              <a:lnSpc>
                <a:spcPct val="90000"/>
              </a:lnSpc>
              <a:spcBef>
                <a:spcPts val="1000"/>
              </a:spcBef>
              <a:spcAft>
                <a:spcPts val="0"/>
              </a:spcAft>
              <a:buSzPts val="1400"/>
              <a:buNone/>
            </a:pPr>
            <a:r>
              <a:rPr lang="en-US" sz="1700" dirty="0"/>
              <a:t>	friend class Iterator&lt;T, Container&gt;;</a:t>
            </a:r>
            <a:endParaRPr sz="1700" dirty="0"/>
          </a:p>
          <a:p>
            <a:pPr marL="36900" lvl="0" indent="0" algn="l" rtl="0">
              <a:lnSpc>
                <a:spcPct val="90000"/>
              </a:lnSpc>
              <a:spcBef>
                <a:spcPts val="1000"/>
              </a:spcBef>
              <a:spcAft>
                <a:spcPts val="0"/>
              </a:spcAft>
              <a:buSzPts val="1400"/>
              <a:buNone/>
            </a:pPr>
            <a:r>
              <a:rPr lang="en-US" sz="1700" dirty="0"/>
              <a:t> 	public:</a:t>
            </a:r>
            <a:endParaRPr sz="1700" dirty="0"/>
          </a:p>
          <a:p>
            <a:pPr marL="36900" lvl="0" indent="0" algn="l" rtl="0">
              <a:lnSpc>
                <a:spcPct val="90000"/>
              </a:lnSpc>
              <a:spcBef>
                <a:spcPts val="1000"/>
              </a:spcBef>
              <a:spcAft>
                <a:spcPts val="0"/>
              </a:spcAft>
              <a:buSzPts val="1400"/>
              <a:buNone/>
            </a:pPr>
            <a:r>
              <a:rPr lang="en-US" sz="1700" dirty="0"/>
              <a:t>  		void Add(T a) {</a:t>
            </a:r>
            <a:endParaRPr sz="1700" dirty="0"/>
          </a:p>
          <a:p>
            <a:pPr marL="36900" lvl="0" indent="0" algn="l" rtl="0">
              <a:lnSpc>
                <a:spcPct val="90000"/>
              </a:lnSpc>
              <a:spcBef>
                <a:spcPts val="1000"/>
              </a:spcBef>
              <a:spcAft>
                <a:spcPts val="0"/>
              </a:spcAft>
              <a:buSzPts val="1400"/>
              <a:buNone/>
            </a:pPr>
            <a:r>
              <a:rPr lang="en-US" sz="1700" dirty="0"/>
              <a:t>    			m_data_.</a:t>
            </a:r>
            <a:r>
              <a:rPr lang="en-US" sz="1700" dirty="0" err="1"/>
              <a:t>push_back</a:t>
            </a:r>
            <a:r>
              <a:rPr lang="en-US" sz="1700" dirty="0"/>
              <a:t>(a);</a:t>
            </a:r>
            <a:endParaRPr sz="1700" dirty="0"/>
          </a:p>
          <a:p>
            <a:pPr marL="36900" lvl="0" indent="0" algn="l" rtl="0">
              <a:lnSpc>
                <a:spcPct val="90000"/>
              </a:lnSpc>
              <a:spcBef>
                <a:spcPts val="1000"/>
              </a:spcBef>
              <a:spcAft>
                <a:spcPts val="0"/>
              </a:spcAft>
              <a:buSzPts val="1400"/>
              <a:buNone/>
            </a:pPr>
            <a:r>
              <a:rPr lang="en-US" sz="1700" dirty="0"/>
              <a:t>  		}</a:t>
            </a:r>
            <a:endParaRPr sz="1700" dirty="0"/>
          </a:p>
          <a:p>
            <a:pPr marL="36900" lvl="0" indent="0" algn="l" rtl="0">
              <a:lnSpc>
                <a:spcPct val="90000"/>
              </a:lnSpc>
              <a:spcBef>
                <a:spcPts val="1000"/>
              </a:spcBef>
              <a:spcAft>
                <a:spcPts val="0"/>
              </a:spcAft>
              <a:buSzPts val="1400"/>
              <a:buNone/>
            </a:pPr>
            <a:r>
              <a:rPr lang="en-US" sz="1700" dirty="0"/>
              <a:t>		Iterator&lt;T, Container&gt; *</a:t>
            </a:r>
            <a:r>
              <a:rPr lang="en-US" sz="1700" dirty="0" err="1"/>
              <a:t>CreateIterator</a:t>
            </a:r>
            <a:r>
              <a:rPr lang="en-US" sz="1700" dirty="0"/>
              <a:t>() {</a:t>
            </a:r>
            <a:endParaRPr sz="1700" dirty="0"/>
          </a:p>
          <a:p>
            <a:pPr marL="36900" lvl="0" indent="0" algn="l" rtl="0">
              <a:lnSpc>
                <a:spcPct val="90000"/>
              </a:lnSpc>
              <a:spcBef>
                <a:spcPts val="1000"/>
              </a:spcBef>
              <a:spcAft>
                <a:spcPts val="0"/>
              </a:spcAft>
              <a:buSzPts val="1400"/>
              <a:buNone/>
            </a:pPr>
            <a:r>
              <a:rPr lang="en-US" sz="1700" dirty="0"/>
              <a:t>			return new Iterator&lt;T, Container&gt;(this);</a:t>
            </a:r>
            <a:endParaRPr sz="1700" dirty="0"/>
          </a:p>
          <a:p>
            <a:pPr marL="36900" lvl="0" indent="0" algn="l" rtl="0">
              <a:lnSpc>
                <a:spcPct val="90000"/>
              </a:lnSpc>
              <a:spcBef>
                <a:spcPts val="1000"/>
              </a:spcBef>
              <a:spcAft>
                <a:spcPts val="0"/>
              </a:spcAft>
              <a:buSzPts val="1400"/>
              <a:buNone/>
            </a:pPr>
            <a:r>
              <a:rPr lang="en-US" sz="1700" dirty="0"/>
              <a:t>  		}</a:t>
            </a:r>
            <a:endParaRPr sz="1700" dirty="0"/>
          </a:p>
          <a:p>
            <a:pPr marL="36900" lvl="0" indent="0" algn="l" rtl="0">
              <a:lnSpc>
                <a:spcPct val="90000"/>
              </a:lnSpc>
              <a:spcBef>
                <a:spcPts val="1000"/>
              </a:spcBef>
              <a:spcAft>
                <a:spcPts val="0"/>
              </a:spcAft>
              <a:buSzPts val="1400"/>
              <a:buNone/>
            </a:pPr>
            <a:r>
              <a:rPr lang="en-US" sz="1700" dirty="0"/>
              <a:t> 	private:</a:t>
            </a:r>
            <a:endParaRPr sz="1700" dirty="0"/>
          </a:p>
          <a:p>
            <a:pPr marL="36900" lvl="0" indent="0" algn="l" rtl="0">
              <a:lnSpc>
                <a:spcPct val="90000"/>
              </a:lnSpc>
              <a:spcBef>
                <a:spcPts val="1000"/>
              </a:spcBef>
              <a:spcAft>
                <a:spcPts val="0"/>
              </a:spcAft>
              <a:buSzPts val="1400"/>
              <a:buNone/>
            </a:pPr>
            <a:r>
              <a:rPr lang="en-US" sz="1700" dirty="0"/>
              <a:t>  		std::vector&lt;T&gt; </a:t>
            </a:r>
            <a:r>
              <a:rPr lang="en-US" sz="1700" dirty="0" err="1"/>
              <a:t>m_data</a:t>
            </a:r>
            <a:r>
              <a:rPr lang="en-US" sz="1700" dirty="0"/>
              <a:t>_;</a:t>
            </a:r>
            <a:endParaRPr sz="1700" dirty="0"/>
          </a:p>
          <a:p>
            <a:pPr marL="36900" lvl="0" indent="0" algn="l" rtl="0">
              <a:lnSpc>
                <a:spcPct val="90000"/>
              </a:lnSpc>
              <a:spcBef>
                <a:spcPts val="1000"/>
              </a:spcBef>
              <a:spcAft>
                <a:spcPts val="0"/>
              </a:spcAft>
              <a:buSzPts val="1400"/>
              <a:buNone/>
            </a:pPr>
            <a:r>
              <a:rPr lang="en-US" sz="1700" dirty="0"/>
              <a:t>};</a:t>
            </a:r>
            <a:endParaRPr sz="17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0"/>
        <p:cNvGrpSpPr/>
        <p:nvPr/>
      </p:nvGrpSpPr>
      <p:grpSpPr>
        <a:xfrm>
          <a:off x="0" y="0"/>
          <a:ext cx="0" cy="0"/>
          <a:chOff x="0" y="0"/>
          <a:chExt cx="0" cy="0"/>
        </a:xfrm>
      </p:grpSpPr>
      <p:sp>
        <p:nvSpPr>
          <p:cNvPr id="271" name="Google Shape;271;p1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72" name="Google Shape;272;p16"/>
          <p:cNvSpPr/>
          <p:nvPr/>
        </p:nvSpPr>
        <p:spPr>
          <a:xfrm>
            <a:off x="-1" y="0"/>
            <a:ext cx="4654287"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73" name="Google Shape;273;p16"/>
          <p:cNvSpPr txBox="1">
            <a:spLocks noGrp="1"/>
          </p:cNvSpPr>
          <p:nvPr>
            <p:ph type="title"/>
          </p:nvPr>
        </p:nvSpPr>
        <p:spPr>
          <a:xfrm>
            <a:off x="695916" y="1078264"/>
            <a:ext cx="3422930" cy="4701473"/>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4400"/>
              <a:buFont typeface="Lustria"/>
              <a:buNone/>
            </a:pPr>
            <a:r>
              <a:rPr lang="en-US" sz="4400">
                <a:solidFill>
                  <a:srgbClr val="FFFFFF"/>
                </a:solidFill>
              </a:rPr>
              <a:t>The Data</a:t>
            </a:r>
            <a:endParaRPr/>
          </a:p>
        </p:txBody>
      </p:sp>
      <p:sp>
        <p:nvSpPr>
          <p:cNvPr id="274" name="Google Shape;274;p16"/>
          <p:cNvSpPr txBox="1">
            <a:spLocks noGrp="1"/>
          </p:cNvSpPr>
          <p:nvPr>
            <p:ph type="body" idx="1"/>
          </p:nvPr>
        </p:nvSpPr>
        <p:spPr>
          <a:xfrm>
            <a:off x="5114167" y="289249"/>
            <a:ext cx="6117578" cy="6335486"/>
          </a:xfrm>
          <a:prstGeom prst="rect">
            <a:avLst/>
          </a:prstGeom>
          <a:noFill/>
          <a:ln>
            <a:noFill/>
          </a:ln>
        </p:spPr>
        <p:txBody>
          <a:bodyPr spcFirstLastPara="1" wrap="square" lIns="91425" tIns="45700" rIns="91425" bIns="45700" anchor="ctr" anchorCtr="0">
            <a:normAutofit/>
          </a:bodyPr>
          <a:lstStyle/>
          <a:p>
            <a:pPr marL="36900" lvl="0" indent="0" algn="l" rtl="0">
              <a:lnSpc>
                <a:spcPct val="90000"/>
              </a:lnSpc>
              <a:spcBef>
                <a:spcPts val="0"/>
              </a:spcBef>
              <a:spcAft>
                <a:spcPts val="0"/>
              </a:spcAft>
              <a:buSzPts val="1400"/>
              <a:buNone/>
            </a:pPr>
            <a:r>
              <a:rPr lang="en-US" dirty="0"/>
              <a:t>class Data {</a:t>
            </a:r>
            <a:endParaRPr dirty="0"/>
          </a:p>
          <a:p>
            <a:pPr marL="36900" lvl="0" indent="0" algn="l" rtl="0">
              <a:lnSpc>
                <a:spcPct val="90000"/>
              </a:lnSpc>
              <a:spcBef>
                <a:spcPts val="1000"/>
              </a:spcBef>
              <a:spcAft>
                <a:spcPts val="0"/>
              </a:spcAft>
              <a:buSzPts val="1400"/>
              <a:buNone/>
            </a:pPr>
            <a:r>
              <a:rPr lang="en-US" dirty="0"/>
              <a:t> 	public:</a:t>
            </a:r>
            <a:endParaRPr dirty="0"/>
          </a:p>
          <a:p>
            <a:pPr marL="36900" lvl="0" indent="0" algn="l" rtl="0">
              <a:lnSpc>
                <a:spcPct val="90000"/>
              </a:lnSpc>
              <a:spcBef>
                <a:spcPts val="1000"/>
              </a:spcBef>
              <a:spcAft>
                <a:spcPts val="0"/>
              </a:spcAft>
              <a:buSzPts val="1400"/>
              <a:buNone/>
            </a:pPr>
            <a:r>
              <a:rPr lang="en-US" dirty="0"/>
              <a:t>  		Data(int a = 0) : </a:t>
            </a:r>
            <a:r>
              <a:rPr lang="en-US" dirty="0" err="1"/>
              <a:t>m_data</a:t>
            </a:r>
            <a:r>
              <a:rPr lang="en-US" dirty="0"/>
              <a:t>_(a) {}</a:t>
            </a:r>
            <a:endParaRPr dirty="0"/>
          </a:p>
          <a:p>
            <a:pPr marL="36900" lvl="0" indent="0" algn="l" rtl="0">
              <a:lnSpc>
                <a:spcPct val="90000"/>
              </a:lnSpc>
              <a:spcBef>
                <a:spcPts val="1000"/>
              </a:spcBef>
              <a:spcAft>
                <a:spcPts val="0"/>
              </a:spcAft>
              <a:buSzPts val="1400"/>
              <a:buNone/>
            </a:pPr>
            <a:r>
              <a:rPr lang="en-US" dirty="0"/>
              <a:t>  		void </a:t>
            </a:r>
            <a:r>
              <a:rPr lang="en-US" dirty="0" err="1"/>
              <a:t>set_data</a:t>
            </a:r>
            <a:r>
              <a:rPr lang="en-US" dirty="0"/>
              <a:t>(int a) {</a:t>
            </a:r>
            <a:endParaRPr dirty="0"/>
          </a:p>
          <a:p>
            <a:pPr marL="36900" lvl="0" indent="0" algn="l" rtl="0">
              <a:lnSpc>
                <a:spcPct val="90000"/>
              </a:lnSpc>
              <a:spcBef>
                <a:spcPts val="1000"/>
              </a:spcBef>
              <a:spcAft>
                <a:spcPts val="0"/>
              </a:spcAft>
              <a:buSzPts val="1400"/>
              <a:buNone/>
            </a:pPr>
            <a:r>
              <a:rPr lang="en-US" dirty="0"/>
              <a:t>    			</a:t>
            </a:r>
            <a:r>
              <a:rPr lang="en-US" dirty="0" err="1"/>
              <a:t>m_data</a:t>
            </a:r>
            <a:r>
              <a:rPr lang="en-US" dirty="0"/>
              <a:t>_ = a;</a:t>
            </a:r>
            <a:endParaRPr dirty="0"/>
          </a:p>
          <a:p>
            <a:pPr marL="36900" lvl="0" indent="0" algn="l" rtl="0">
              <a:lnSpc>
                <a:spcPct val="90000"/>
              </a:lnSpc>
              <a:spcBef>
                <a:spcPts val="1000"/>
              </a:spcBef>
              <a:spcAft>
                <a:spcPts val="0"/>
              </a:spcAft>
              <a:buSzPts val="1400"/>
              <a:buNone/>
            </a:pPr>
            <a:r>
              <a:rPr lang="en-US" dirty="0"/>
              <a:t>  		}</a:t>
            </a:r>
            <a:endParaRPr dirty="0"/>
          </a:p>
          <a:p>
            <a:pPr marL="36900" lvl="0" indent="0" algn="l" rtl="0">
              <a:lnSpc>
                <a:spcPct val="90000"/>
              </a:lnSpc>
              <a:spcBef>
                <a:spcPts val="1000"/>
              </a:spcBef>
              <a:spcAft>
                <a:spcPts val="0"/>
              </a:spcAft>
              <a:buSzPts val="1400"/>
              <a:buNone/>
            </a:pPr>
            <a:r>
              <a:rPr lang="en-US" dirty="0"/>
              <a:t> 		 int data() {</a:t>
            </a:r>
            <a:endParaRPr dirty="0"/>
          </a:p>
          <a:p>
            <a:pPr marL="36900" lvl="0" indent="0" algn="l" rtl="0">
              <a:lnSpc>
                <a:spcPct val="90000"/>
              </a:lnSpc>
              <a:spcBef>
                <a:spcPts val="1000"/>
              </a:spcBef>
              <a:spcAft>
                <a:spcPts val="0"/>
              </a:spcAft>
              <a:buSzPts val="1400"/>
              <a:buNone/>
            </a:pPr>
            <a:r>
              <a:rPr lang="en-US" dirty="0"/>
              <a:t>    			return </a:t>
            </a:r>
            <a:r>
              <a:rPr lang="en-US" dirty="0" err="1"/>
              <a:t>m_data</a:t>
            </a:r>
            <a:r>
              <a:rPr lang="en-US" dirty="0"/>
              <a:t>_;</a:t>
            </a:r>
            <a:endParaRPr dirty="0"/>
          </a:p>
          <a:p>
            <a:pPr marL="36900" lvl="0" indent="0" algn="l" rtl="0">
              <a:lnSpc>
                <a:spcPct val="90000"/>
              </a:lnSpc>
              <a:spcBef>
                <a:spcPts val="1000"/>
              </a:spcBef>
              <a:spcAft>
                <a:spcPts val="0"/>
              </a:spcAft>
              <a:buSzPts val="1400"/>
              <a:buNone/>
            </a:pPr>
            <a:r>
              <a:rPr lang="en-US" dirty="0"/>
              <a:t> 		 }</a:t>
            </a:r>
            <a:endParaRPr dirty="0"/>
          </a:p>
          <a:p>
            <a:pPr marL="36900" lvl="0" indent="0" algn="l" rtl="0">
              <a:lnSpc>
                <a:spcPct val="90000"/>
              </a:lnSpc>
              <a:spcBef>
                <a:spcPts val="1000"/>
              </a:spcBef>
              <a:spcAft>
                <a:spcPts val="0"/>
              </a:spcAft>
              <a:buSzPts val="1400"/>
              <a:buNone/>
            </a:pPr>
            <a:r>
              <a:rPr lang="en-US" dirty="0"/>
              <a:t> 	private:</a:t>
            </a:r>
            <a:endParaRPr dirty="0"/>
          </a:p>
          <a:p>
            <a:pPr marL="36900" lvl="0" indent="0" algn="l" rtl="0">
              <a:lnSpc>
                <a:spcPct val="90000"/>
              </a:lnSpc>
              <a:spcBef>
                <a:spcPts val="1000"/>
              </a:spcBef>
              <a:spcAft>
                <a:spcPts val="0"/>
              </a:spcAft>
              <a:buSzPts val="1400"/>
              <a:buNone/>
            </a:pPr>
            <a:r>
              <a:rPr lang="en-US" dirty="0"/>
              <a:t>  		int </a:t>
            </a:r>
            <a:r>
              <a:rPr lang="en-US" dirty="0" err="1"/>
              <a:t>m_data</a:t>
            </a:r>
            <a:r>
              <a:rPr lang="en-US" dirty="0"/>
              <a:t>_;</a:t>
            </a:r>
            <a:endParaRPr dirty="0"/>
          </a:p>
          <a:p>
            <a:pPr marL="36900" lvl="0" indent="0" algn="l" rtl="0">
              <a:lnSpc>
                <a:spcPct val="90000"/>
              </a:lnSpc>
              <a:spcBef>
                <a:spcPts val="1000"/>
              </a:spcBef>
              <a:spcAft>
                <a:spcPts val="0"/>
              </a:spcAft>
              <a:buSzPts val="1400"/>
              <a:buNone/>
            </a:pPr>
            <a:r>
              <a:rPr lang="en-US" dirty="0"/>
              <a:t>};</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8"/>
        <p:cNvGrpSpPr/>
        <p:nvPr/>
      </p:nvGrpSpPr>
      <p:grpSpPr>
        <a:xfrm>
          <a:off x="0" y="0"/>
          <a:ext cx="0" cy="0"/>
          <a:chOff x="0" y="0"/>
          <a:chExt cx="0" cy="0"/>
        </a:xfrm>
      </p:grpSpPr>
      <p:sp>
        <p:nvSpPr>
          <p:cNvPr id="279" name="Google Shape;279;p1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80" name="Google Shape;280;p17"/>
          <p:cNvSpPr/>
          <p:nvPr/>
        </p:nvSpPr>
        <p:spPr>
          <a:xfrm>
            <a:off x="-1" y="0"/>
            <a:ext cx="4654287"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81" name="Google Shape;281;p17"/>
          <p:cNvSpPr txBox="1">
            <a:spLocks noGrp="1"/>
          </p:cNvSpPr>
          <p:nvPr>
            <p:ph type="title"/>
          </p:nvPr>
        </p:nvSpPr>
        <p:spPr>
          <a:xfrm>
            <a:off x="695916" y="1078264"/>
            <a:ext cx="3422930" cy="4701473"/>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4400"/>
              <a:buFont typeface="Lustria"/>
              <a:buNone/>
            </a:pPr>
            <a:r>
              <a:rPr lang="en-US" sz="4400">
                <a:solidFill>
                  <a:srgbClr val="FFFFFF"/>
                </a:solidFill>
              </a:rPr>
              <a:t>The Iterator</a:t>
            </a:r>
            <a:endParaRPr/>
          </a:p>
        </p:txBody>
      </p:sp>
      <p:sp>
        <p:nvSpPr>
          <p:cNvPr id="282" name="Google Shape;282;p17"/>
          <p:cNvSpPr txBox="1">
            <a:spLocks noGrp="1"/>
          </p:cNvSpPr>
          <p:nvPr>
            <p:ph type="body" idx="1"/>
          </p:nvPr>
        </p:nvSpPr>
        <p:spPr>
          <a:xfrm>
            <a:off x="4814762" y="205272"/>
            <a:ext cx="7184405" cy="6494107"/>
          </a:xfrm>
          <a:prstGeom prst="rect">
            <a:avLst/>
          </a:prstGeom>
          <a:noFill/>
          <a:ln>
            <a:noFill/>
          </a:ln>
        </p:spPr>
        <p:txBody>
          <a:bodyPr spcFirstLastPara="1" wrap="square" lIns="91425" tIns="45700" rIns="91425" bIns="45700" anchor="ctr" anchorCtr="0">
            <a:normAutofit fontScale="92500" lnSpcReduction="10000"/>
          </a:bodyPr>
          <a:lstStyle/>
          <a:p>
            <a:pPr marL="36900" lvl="0" indent="0" algn="l" rtl="0">
              <a:lnSpc>
                <a:spcPct val="90000"/>
              </a:lnSpc>
              <a:spcBef>
                <a:spcPts val="0"/>
              </a:spcBef>
              <a:spcAft>
                <a:spcPts val="0"/>
              </a:spcAft>
              <a:buSzPct val="70000"/>
              <a:buNone/>
            </a:pPr>
            <a:r>
              <a:rPr lang="en-US" sz="1400" dirty="0"/>
              <a:t>template &lt;</a:t>
            </a:r>
            <a:r>
              <a:rPr lang="en-US" sz="1400" dirty="0" err="1"/>
              <a:t>typename</a:t>
            </a:r>
            <a:r>
              <a:rPr lang="en-US" sz="1400" dirty="0"/>
              <a:t> T, </a:t>
            </a:r>
            <a:r>
              <a:rPr lang="en-US" sz="1400" dirty="0" err="1"/>
              <a:t>typename</a:t>
            </a:r>
            <a:r>
              <a:rPr lang="en-US" sz="1400" dirty="0"/>
              <a:t> U&gt;</a:t>
            </a:r>
            <a:endParaRPr dirty="0"/>
          </a:p>
          <a:p>
            <a:pPr marL="36900" lvl="0" indent="0" algn="l" rtl="0">
              <a:lnSpc>
                <a:spcPct val="90000"/>
              </a:lnSpc>
              <a:spcBef>
                <a:spcPts val="859"/>
              </a:spcBef>
              <a:spcAft>
                <a:spcPts val="0"/>
              </a:spcAft>
              <a:buSzPct val="70000"/>
              <a:buNone/>
            </a:pPr>
            <a:r>
              <a:rPr lang="en-US" sz="1400" dirty="0"/>
              <a:t>class Iterator {</a:t>
            </a:r>
            <a:endParaRPr dirty="0"/>
          </a:p>
          <a:p>
            <a:pPr marL="36900" lvl="0" indent="0" algn="l" rtl="0">
              <a:lnSpc>
                <a:spcPct val="90000"/>
              </a:lnSpc>
              <a:spcBef>
                <a:spcPts val="859"/>
              </a:spcBef>
              <a:spcAft>
                <a:spcPts val="0"/>
              </a:spcAft>
              <a:buSzPct val="70000"/>
              <a:buNone/>
            </a:pPr>
            <a:r>
              <a:rPr lang="en-US" sz="1400" dirty="0"/>
              <a:t> 	public:</a:t>
            </a:r>
            <a:endParaRPr dirty="0"/>
          </a:p>
          <a:p>
            <a:pPr marL="36900" lvl="0" indent="0" algn="l" rtl="0">
              <a:lnSpc>
                <a:spcPct val="90000"/>
              </a:lnSpc>
              <a:spcBef>
                <a:spcPts val="859"/>
              </a:spcBef>
              <a:spcAft>
                <a:spcPts val="0"/>
              </a:spcAft>
              <a:buSzPct val="70000"/>
              <a:buNone/>
            </a:pPr>
            <a:r>
              <a:rPr lang="en-US" sz="1400" dirty="0"/>
              <a:t> 		 typedef </a:t>
            </a:r>
            <a:r>
              <a:rPr lang="en-US" sz="1400" dirty="0" err="1"/>
              <a:t>typename</a:t>
            </a:r>
            <a:r>
              <a:rPr lang="en-US" sz="1400" dirty="0"/>
              <a:t> std::vector&lt;T&gt;::iterator </a:t>
            </a:r>
            <a:r>
              <a:rPr lang="en-US" sz="1400" dirty="0" err="1"/>
              <a:t>iter_type</a:t>
            </a:r>
            <a:r>
              <a:rPr lang="en-US" sz="1400" dirty="0"/>
              <a:t>;</a:t>
            </a:r>
            <a:endParaRPr dirty="0"/>
          </a:p>
          <a:p>
            <a:pPr marL="36900" lvl="0" indent="0" algn="l" rtl="0">
              <a:lnSpc>
                <a:spcPct val="90000"/>
              </a:lnSpc>
              <a:spcBef>
                <a:spcPts val="859"/>
              </a:spcBef>
              <a:spcAft>
                <a:spcPts val="0"/>
              </a:spcAft>
              <a:buSzPct val="70000"/>
              <a:buNone/>
            </a:pPr>
            <a:r>
              <a:rPr lang="en-US" sz="1400" dirty="0"/>
              <a:t>		  Iterator(U *</a:t>
            </a:r>
            <a:r>
              <a:rPr lang="en-US" sz="1400" dirty="0" err="1"/>
              <a:t>p_data</a:t>
            </a:r>
            <a:r>
              <a:rPr lang="en-US" sz="1400" dirty="0"/>
              <a:t>, bool reverse = false) : </a:t>
            </a:r>
            <a:r>
              <a:rPr lang="en-US" sz="1400" dirty="0" err="1"/>
              <a:t>m_p_data</a:t>
            </a:r>
            <a:r>
              <a:rPr lang="en-US" sz="1400" dirty="0"/>
              <a:t>_(</a:t>
            </a:r>
            <a:r>
              <a:rPr lang="en-US" sz="1400" dirty="0" err="1"/>
              <a:t>p_data</a:t>
            </a:r>
            <a:r>
              <a:rPr lang="en-US" sz="1400" dirty="0"/>
              <a:t>) {</a:t>
            </a:r>
            <a:endParaRPr dirty="0"/>
          </a:p>
          <a:p>
            <a:pPr marL="36900" lvl="0" indent="0" algn="l" rtl="0">
              <a:lnSpc>
                <a:spcPct val="90000"/>
              </a:lnSpc>
              <a:spcBef>
                <a:spcPts val="859"/>
              </a:spcBef>
              <a:spcAft>
                <a:spcPts val="0"/>
              </a:spcAft>
              <a:buSzPct val="70000"/>
              <a:buNone/>
            </a:pPr>
            <a:r>
              <a:rPr lang="en-US" sz="1400" dirty="0"/>
              <a:t>   			 </a:t>
            </a:r>
            <a:r>
              <a:rPr lang="en-US" sz="1400" dirty="0" err="1"/>
              <a:t>m_it</a:t>
            </a:r>
            <a:r>
              <a:rPr lang="en-US" sz="1400" dirty="0"/>
              <a:t>_ = </a:t>
            </a:r>
            <a:r>
              <a:rPr lang="en-US" sz="1400" dirty="0" err="1"/>
              <a:t>m_p_data</a:t>
            </a:r>
            <a:r>
              <a:rPr lang="en-US" sz="1400" dirty="0"/>
              <a:t>_-&gt;</a:t>
            </a:r>
            <a:r>
              <a:rPr lang="en-US" sz="1400" dirty="0" err="1"/>
              <a:t>m_data_.begin</a:t>
            </a:r>
            <a:r>
              <a:rPr lang="en-US" sz="1400" dirty="0"/>
              <a:t>();</a:t>
            </a:r>
            <a:endParaRPr dirty="0"/>
          </a:p>
          <a:p>
            <a:pPr marL="36900" lvl="0" indent="0" algn="l" rtl="0">
              <a:lnSpc>
                <a:spcPct val="90000"/>
              </a:lnSpc>
              <a:spcBef>
                <a:spcPts val="859"/>
              </a:spcBef>
              <a:spcAft>
                <a:spcPts val="0"/>
              </a:spcAft>
              <a:buSzPct val="70000"/>
              <a:buNone/>
            </a:pPr>
            <a:r>
              <a:rPr lang="en-US" sz="1400" dirty="0"/>
              <a:t>  		}</a:t>
            </a:r>
            <a:endParaRPr dirty="0"/>
          </a:p>
          <a:p>
            <a:pPr marL="36900" lvl="0" indent="0" algn="l" rtl="0">
              <a:lnSpc>
                <a:spcPct val="90000"/>
              </a:lnSpc>
              <a:spcBef>
                <a:spcPts val="859"/>
              </a:spcBef>
              <a:spcAft>
                <a:spcPts val="0"/>
              </a:spcAft>
              <a:buSzPct val="70000"/>
              <a:buNone/>
            </a:pPr>
            <a:r>
              <a:rPr lang="en-US" sz="1400" dirty="0"/>
              <a:t>  		void First() {</a:t>
            </a:r>
            <a:endParaRPr dirty="0"/>
          </a:p>
          <a:p>
            <a:pPr marL="36900" lvl="0" indent="0" algn="l" rtl="0">
              <a:lnSpc>
                <a:spcPct val="90000"/>
              </a:lnSpc>
              <a:spcBef>
                <a:spcPts val="859"/>
              </a:spcBef>
              <a:spcAft>
                <a:spcPts val="0"/>
              </a:spcAft>
              <a:buSzPct val="70000"/>
              <a:buNone/>
            </a:pPr>
            <a:r>
              <a:rPr lang="en-US" sz="1400" dirty="0"/>
              <a:t>    			</a:t>
            </a:r>
            <a:r>
              <a:rPr lang="en-US" sz="1400" dirty="0" err="1"/>
              <a:t>m_it</a:t>
            </a:r>
            <a:r>
              <a:rPr lang="en-US" sz="1400" dirty="0"/>
              <a:t>_ = </a:t>
            </a:r>
            <a:r>
              <a:rPr lang="en-US" sz="1400" dirty="0" err="1"/>
              <a:t>m_p_data</a:t>
            </a:r>
            <a:r>
              <a:rPr lang="en-US" sz="1400" dirty="0"/>
              <a:t>_-&gt;</a:t>
            </a:r>
            <a:r>
              <a:rPr lang="en-US" sz="1400" dirty="0" err="1"/>
              <a:t>m_data_.begin</a:t>
            </a:r>
            <a:r>
              <a:rPr lang="en-US" sz="1400" dirty="0"/>
              <a:t>();</a:t>
            </a:r>
            <a:endParaRPr dirty="0"/>
          </a:p>
          <a:p>
            <a:pPr marL="36900" lvl="0" indent="0" algn="l" rtl="0">
              <a:lnSpc>
                <a:spcPct val="90000"/>
              </a:lnSpc>
              <a:spcBef>
                <a:spcPts val="859"/>
              </a:spcBef>
              <a:spcAft>
                <a:spcPts val="0"/>
              </a:spcAft>
              <a:buSzPct val="70000"/>
              <a:buNone/>
            </a:pPr>
            <a:r>
              <a:rPr lang="en-US" sz="1400" dirty="0"/>
              <a:t> 		 }</a:t>
            </a:r>
            <a:endParaRPr dirty="0"/>
          </a:p>
          <a:p>
            <a:pPr marL="36900" lvl="0" indent="0" algn="l" rtl="0">
              <a:lnSpc>
                <a:spcPct val="90000"/>
              </a:lnSpc>
              <a:spcBef>
                <a:spcPts val="859"/>
              </a:spcBef>
              <a:spcAft>
                <a:spcPts val="0"/>
              </a:spcAft>
              <a:buSzPct val="70000"/>
              <a:buNone/>
            </a:pPr>
            <a:r>
              <a:rPr lang="en-US" sz="1400" dirty="0"/>
              <a:t> 		 void Next() {</a:t>
            </a:r>
            <a:endParaRPr dirty="0"/>
          </a:p>
          <a:p>
            <a:pPr marL="36900" lvl="0" indent="0" algn="l" rtl="0">
              <a:lnSpc>
                <a:spcPct val="90000"/>
              </a:lnSpc>
              <a:spcBef>
                <a:spcPts val="859"/>
              </a:spcBef>
              <a:spcAft>
                <a:spcPts val="0"/>
              </a:spcAft>
              <a:buSzPct val="70000"/>
              <a:buNone/>
            </a:pPr>
            <a:r>
              <a:rPr lang="en-US" sz="1400" dirty="0"/>
              <a:t>    			</a:t>
            </a:r>
            <a:r>
              <a:rPr lang="en-US" sz="1400" dirty="0" err="1"/>
              <a:t>m_it</a:t>
            </a:r>
            <a:r>
              <a:rPr lang="en-US" sz="1400" dirty="0"/>
              <a:t>_++;</a:t>
            </a:r>
            <a:endParaRPr dirty="0"/>
          </a:p>
          <a:p>
            <a:pPr marL="36900" lvl="0" indent="0" algn="l" rtl="0">
              <a:lnSpc>
                <a:spcPct val="90000"/>
              </a:lnSpc>
              <a:spcBef>
                <a:spcPts val="859"/>
              </a:spcBef>
              <a:spcAft>
                <a:spcPts val="0"/>
              </a:spcAft>
              <a:buSzPct val="70000"/>
              <a:buNone/>
            </a:pPr>
            <a:r>
              <a:rPr lang="en-US" sz="1400" dirty="0"/>
              <a:t> 		 }</a:t>
            </a:r>
            <a:endParaRPr dirty="0"/>
          </a:p>
          <a:p>
            <a:pPr marL="36900" lvl="0" indent="0" algn="l" rtl="0">
              <a:lnSpc>
                <a:spcPct val="90000"/>
              </a:lnSpc>
              <a:spcBef>
                <a:spcPts val="859"/>
              </a:spcBef>
              <a:spcAft>
                <a:spcPts val="0"/>
              </a:spcAft>
              <a:buSzPct val="70000"/>
              <a:buNone/>
            </a:pPr>
            <a:r>
              <a:rPr lang="en-US" sz="1400" dirty="0"/>
              <a:t>  		bool </a:t>
            </a:r>
            <a:r>
              <a:rPr lang="en-US" sz="1400" dirty="0" err="1"/>
              <a:t>IsDone</a:t>
            </a:r>
            <a:r>
              <a:rPr lang="en-US" sz="1400" dirty="0"/>
              <a:t>() {</a:t>
            </a:r>
            <a:endParaRPr dirty="0"/>
          </a:p>
          <a:p>
            <a:pPr marL="36900" lvl="0" indent="0" algn="l" rtl="0">
              <a:lnSpc>
                <a:spcPct val="90000"/>
              </a:lnSpc>
              <a:spcBef>
                <a:spcPts val="859"/>
              </a:spcBef>
              <a:spcAft>
                <a:spcPts val="0"/>
              </a:spcAft>
              <a:buSzPct val="70000"/>
              <a:buNone/>
            </a:pPr>
            <a:r>
              <a:rPr lang="en-US" sz="1400" dirty="0"/>
              <a:t>   			 return (</a:t>
            </a:r>
            <a:r>
              <a:rPr lang="en-US" sz="1400" dirty="0" err="1"/>
              <a:t>m_it</a:t>
            </a:r>
            <a:r>
              <a:rPr lang="en-US" sz="1400" dirty="0"/>
              <a:t>_ == </a:t>
            </a:r>
            <a:r>
              <a:rPr lang="en-US" sz="1400" dirty="0" err="1"/>
              <a:t>m_p_data</a:t>
            </a:r>
            <a:r>
              <a:rPr lang="en-US" sz="1400" dirty="0"/>
              <a:t>_-&gt;</a:t>
            </a:r>
            <a:r>
              <a:rPr lang="en-US" sz="1400" dirty="0" err="1"/>
              <a:t>m_data_.end</a:t>
            </a:r>
            <a:r>
              <a:rPr lang="en-US" sz="1400" dirty="0"/>
              <a:t>());</a:t>
            </a:r>
            <a:endParaRPr dirty="0"/>
          </a:p>
          <a:p>
            <a:pPr marL="36900" lvl="0" indent="0" algn="l" rtl="0">
              <a:lnSpc>
                <a:spcPct val="90000"/>
              </a:lnSpc>
              <a:spcBef>
                <a:spcPts val="859"/>
              </a:spcBef>
              <a:spcAft>
                <a:spcPts val="0"/>
              </a:spcAft>
              <a:buSzPct val="70000"/>
              <a:buNone/>
            </a:pPr>
            <a:r>
              <a:rPr lang="en-US" sz="1400" dirty="0"/>
              <a:t>		  }</a:t>
            </a:r>
            <a:endParaRPr dirty="0"/>
          </a:p>
          <a:p>
            <a:pPr marL="36900" lvl="0" indent="0" algn="l" rtl="0">
              <a:lnSpc>
                <a:spcPct val="90000"/>
              </a:lnSpc>
              <a:spcBef>
                <a:spcPts val="859"/>
              </a:spcBef>
              <a:spcAft>
                <a:spcPts val="0"/>
              </a:spcAft>
              <a:buSzPct val="70000"/>
              <a:buNone/>
            </a:pPr>
            <a:r>
              <a:rPr lang="en-US" sz="1400" dirty="0"/>
              <a:t> 		 </a:t>
            </a:r>
            <a:r>
              <a:rPr lang="en-US" sz="1400" dirty="0" err="1"/>
              <a:t>iter_type</a:t>
            </a:r>
            <a:r>
              <a:rPr lang="en-US" sz="1400" dirty="0"/>
              <a:t> Current() {</a:t>
            </a:r>
            <a:endParaRPr dirty="0"/>
          </a:p>
          <a:p>
            <a:pPr marL="36900" lvl="0" indent="0" algn="l" rtl="0">
              <a:lnSpc>
                <a:spcPct val="90000"/>
              </a:lnSpc>
              <a:spcBef>
                <a:spcPts val="859"/>
              </a:spcBef>
              <a:spcAft>
                <a:spcPts val="0"/>
              </a:spcAft>
              <a:buSzPct val="70000"/>
              <a:buNone/>
            </a:pPr>
            <a:r>
              <a:rPr lang="en-US" sz="1400" dirty="0"/>
              <a:t>   			 return </a:t>
            </a:r>
            <a:r>
              <a:rPr lang="en-US" sz="1400" dirty="0" err="1"/>
              <a:t>m_it</a:t>
            </a:r>
            <a:r>
              <a:rPr lang="en-US" sz="1400" dirty="0"/>
              <a:t>_;</a:t>
            </a:r>
            <a:endParaRPr dirty="0"/>
          </a:p>
          <a:p>
            <a:pPr marL="36900" lvl="0" indent="0" algn="l" rtl="0">
              <a:lnSpc>
                <a:spcPct val="90000"/>
              </a:lnSpc>
              <a:spcBef>
                <a:spcPts val="859"/>
              </a:spcBef>
              <a:spcAft>
                <a:spcPts val="0"/>
              </a:spcAft>
              <a:buSzPct val="70000"/>
              <a:buNone/>
            </a:pPr>
            <a:r>
              <a:rPr lang="en-US" sz="1400" dirty="0"/>
              <a:t>  		}</a:t>
            </a:r>
            <a:endParaRPr dirty="0"/>
          </a:p>
          <a:p>
            <a:pPr marL="36900" lvl="0" indent="0" algn="l" rtl="0">
              <a:lnSpc>
                <a:spcPct val="90000"/>
              </a:lnSpc>
              <a:spcBef>
                <a:spcPts val="859"/>
              </a:spcBef>
              <a:spcAft>
                <a:spcPts val="0"/>
              </a:spcAft>
              <a:buSzPct val="70000"/>
              <a:buNone/>
            </a:pPr>
            <a:r>
              <a:rPr lang="en-US" sz="1400" dirty="0"/>
              <a:t>	 private:</a:t>
            </a:r>
            <a:endParaRPr dirty="0"/>
          </a:p>
          <a:p>
            <a:pPr marL="36900" lvl="0" indent="0" algn="l" rtl="0">
              <a:lnSpc>
                <a:spcPct val="90000"/>
              </a:lnSpc>
              <a:spcBef>
                <a:spcPts val="859"/>
              </a:spcBef>
              <a:spcAft>
                <a:spcPts val="0"/>
              </a:spcAft>
              <a:buSzPct val="70000"/>
              <a:buNone/>
            </a:pPr>
            <a:r>
              <a:rPr lang="en-US" sz="1400" dirty="0"/>
              <a:t>		  U *</a:t>
            </a:r>
            <a:r>
              <a:rPr lang="en-US" sz="1400" dirty="0" err="1"/>
              <a:t>m_p_data</a:t>
            </a:r>
            <a:r>
              <a:rPr lang="en-US" sz="1400" dirty="0"/>
              <a:t>_;</a:t>
            </a:r>
            <a:endParaRPr dirty="0"/>
          </a:p>
          <a:p>
            <a:pPr marL="36900" lvl="0" indent="0" algn="l" rtl="0">
              <a:lnSpc>
                <a:spcPct val="90000"/>
              </a:lnSpc>
              <a:spcBef>
                <a:spcPts val="859"/>
              </a:spcBef>
              <a:spcAft>
                <a:spcPts val="0"/>
              </a:spcAft>
              <a:buSzPct val="70000"/>
              <a:buNone/>
            </a:pPr>
            <a:r>
              <a:rPr lang="en-US" sz="1400" dirty="0"/>
              <a:t>		  </a:t>
            </a:r>
            <a:r>
              <a:rPr lang="en-US" sz="1400" dirty="0" err="1"/>
              <a:t>iter_type</a:t>
            </a:r>
            <a:r>
              <a:rPr lang="en-US" sz="1400" dirty="0"/>
              <a:t> </a:t>
            </a:r>
            <a:r>
              <a:rPr lang="en-US" sz="1400" dirty="0" err="1"/>
              <a:t>m_it</a:t>
            </a:r>
            <a:r>
              <a:rPr lang="en-US" sz="1400" dirty="0"/>
              <a:t>_;</a:t>
            </a:r>
            <a:endParaRPr dirty="0"/>
          </a:p>
          <a:p>
            <a:pPr marL="36900" lvl="0" indent="0" algn="l" rtl="0">
              <a:lnSpc>
                <a:spcPct val="90000"/>
              </a:lnSpc>
              <a:spcBef>
                <a:spcPts val="859"/>
              </a:spcBef>
              <a:spcAft>
                <a:spcPts val="0"/>
              </a:spcAft>
              <a:buSzPct val="70000"/>
              <a:buNone/>
            </a:pPr>
            <a:r>
              <a:rPr lang="en-US" sz="1400" dirty="0"/>
              <a:t>};</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6"/>
        <p:cNvGrpSpPr/>
        <p:nvPr/>
      </p:nvGrpSpPr>
      <p:grpSpPr>
        <a:xfrm>
          <a:off x="0" y="0"/>
          <a:ext cx="0" cy="0"/>
          <a:chOff x="0" y="0"/>
          <a:chExt cx="0" cy="0"/>
        </a:xfrm>
      </p:grpSpPr>
      <p:sp>
        <p:nvSpPr>
          <p:cNvPr id="287" name="Google Shape;287;p18"/>
          <p:cNvSpPr txBox="1">
            <a:spLocks noGrp="1"/>
          </p:cNvSpPr>
          <p:nvPr>
            <p:ph type="title"/>
          </p:nvPr>
        </p:nvSpPr>
        <p:spPr>
          <a:xfrm>
            <a:off x="861791" y="835383"/>
            <a:ext cx="3382832" cy="3499549"/>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p>
            <a:pPr marL="0" lvl="0" indent="0" algn="l" rtl="0">
              <a:spcBef>
                <a:spcPts val="0"/>
              </a:spcBef>
              <a:spcAft>
                <a:spcPts val="0"/>
              </a:spcAft>
              <a:buClr>
                <a:schemeClr val="lt2"/>
              </a:buClr>
              <a:buSzPts val="4200"/>
              <a:buFont typeface="Lustria"/>
              <a:buNone/>
            </a:pPr>
            <a:r>
              <a:rPr lang="en-US" sz="4200"/>
              <a:t>Questions?</a:t>
            </a:r>
            <a:endParaRPr/>
          </a:p>
        </p:txBody>
      </p:sp>
      <p:pic>
        <p:nvPicPr>
          <p:cNvPr id="288" name="Google Shape;288;p18"/>
          <p:cNvPicPr preferRelativeResize="0"/>
          <p:nvPr/>
        </p:nvPicPr>
        <p:blipFill rotWithShape="1">
          <a:blip r:embed="rId4">
            <a:alphaModFix/>
          </a:blip>
          <a:srcRect t="964" r="2806" b="1446"/>
          <a:stretch/>
        </p:blipFill>
        <p:spPr>
          <a:xfrm>
            <a:off x="4552950" y="1"/>
            <a:ext cx="7639050" cy="6858000"/>
          </a:xfrm>
          <a:prstGeom prst="rect">
            <a:avLst/>
          </a:prstGeom>
          <a:noFill/>
          <a:ln>
            <a:noFill/>
          </a:ln>
        </p:spPr>
      </p:pic>
      <p:pic>
        <p:nvPicPr>
          <p:cNvPr id="289" name="Google Shape;289;p18"/>
          <p:cNvPicPr preferRelativeResize="0"/>
          <p:nvPr/>
        </p:nvPicPr>
        <p:blipFill rotWithShape="1">
          <a:blip r:embed="rId4">
            <a:alphaModFix/>
          </a:blip>
          <a:srcRect t="964" r="2806" b="1446"/>
          <a:stretch/>
        </p:blipFill>
        <p:spPr>
          <a:xfrm>
            <a:off x="7501468" y="1"/>
            <a:ext cx="4690532" cy="6858000"/>
          </a:xfrm>
          <a:prstGeom prst="rect">
            <a:avLst/>
          </a:prstGeom>
          <a:noFill/>
          <a:ln>
            <a:noFill/>
          </a:ln>
        </p:spPr>
      </p:pic>
      <p:pic>
        <p:nvPicPr>
          <p:cNvPr id="290" name="Google Shape;290;p18" descr="Many question marks on black background"/>
          <p:cNvPicPr preferRelativeResize="0"/>
          <p:nvPr/>
        </p:nvPicPr>
        <p:blipFill rotWithShape="1">
          <a:blip r:embed="rId5">
            <a:alphaModFix/>
          </a:blip>
          <a:srcRect l="32954" r="2" b="2"/>
          <a:stretch/>
        </p:blipFill>
        <p:spPr>
          <a:xfrm>
            <a:off x="4654297" y="10"/>
            <a:ext cx="7537704" cy="685799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287"/>
                                        </p:tgtEl>
                                        <p:attrNameLst>
                                          <p:attrName>style.visibility</p:attrName>
                                        </p:attrNameLst>
                                      </p:cBhvr>
                                      <p:to>
                                        <p:strVal val="visible"/>
                                      </p:to>
                                    </p:set>
                                    <p:animEffect transition="in" filter="fade">
                                      <p:cBhvr>
                                        <p:cTn id="7" dur="400"/>
                                        <p:tgtEl>
                                          <p:spTgt spid="2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2"/>
        <p:cNvGrpSpPr/>
        <p:nvPr/>
      </p:nvGrpSpPr>
      <p:grpSpPr>
        <a:xfrm>
          <a:off x="0" y="0"/>
          <a:ext cx="0" cy="0"/>
          <a:chOff x="0" y="0"/>
          <a:chExt cx="0" cy="0"/>
        </a:xfrm>
      </p:grpSpPr>
      <p:pic>
        <p:nvPicPr>
          <p:cNvPr id="163" name="Google Shape;163;p2" descr="Sphere of mesh and nodes"/>
          <p:cNvPicPr preferRelativeResize="0"/>
          <p:nvPr/>
        </p:nvPicPr>
        <p:blipFill rotWithShape="1">
          <a:blip r:embed="rId4">
            <a:alphaModFix/>
          </a:blip>
          <a:srcRect l="32161" r="1172"/>
          <a:stretch/>
        </p:blipFill>
        <p:spPr>
          <a:xfrm>
            <a:off x="-8622" y="10"/>
            <a:ext cx="6096000" cy="6857990"/>
          </a:xfrm>
          <a:prstGeom prst="rect">
            <a:avLst/>
          </a:prstGeom>
          <a:noFill/>
          <a:ln>
            <a:noFill/>
          </a:ln>
        </p:spPr>
      </p:pic>
      <p:pic>
        <p:nvPicPr>
          <p:cNvPr id="164" name="Google Shape;164;p2"/>
          <p:cNvPicPr preferRelativeResize="0"/>
          <p:nvPr/>
        </p:nvPicPr>
        <p:blipFill rotWithShape="1">
          <a:blip r:embed="rId5">
            <a:alphaModFix/>
          </a:blip>
          <a:srcRect t="964" r="2806" b="1446"/>
          <a:stretch/>
        </p:blipFill>
        <p:spPr>
          <a:xfrm>
            <a:off x="6257026" y="1"/>
            <a:ext cx="5934973" cy="6858000"/>
          </a:xfrm>
          <a:prstGeom prst="rect">
            <a:avLst/>
          </a:prstGeom>
          <a:noFill/>
          <a:ln>
            <a:noFill/>
          </a:ln>
        </p:spPr>
      </p:pic>
      <p:sp>
        <p:nvSpPr>
          <p:cNvPr id="165" name="Google Shape;165;p2"/>
          <p:cNvSpPr txBox="1">
            <a:spLocks noGrp="1"/>
          </p:cNvSpPr>
          <p:nvPr>
            <p:ph type="title"/>
          </p:nvPr>
        </p:nvSpPr>
        <p:spPr>
          <a:xfrm>
            <a:off x="6900493" y="609600"/>
            <a:ext cx="4538124" cy="970450"/>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rmAutofit/>
          </a:bodyPr>
          <a:lstStyle/>
          <a:p>
            <a:pPr marL="0" lvl="0" indent="0" algn="l" rtl="0">
              <a:spcBef>
                <a:spcPts val="0"/>
              </a:spcBef>
              <a:spcAft>
                <a:spcPts val="0"/>
              </a:spcAft>
              <a:buClr>
                <a:schemeClr val="lt2"/>
              </a:buClr>
              <a:buSzPts val="3200"/>
              <a:buFont typeface="Lustria"/>
              <a:buNone/>
            </a:pPr>
            <a:r>
              <a:rPr lang="en-US" sz="3200"/>
              <a:t>Interlude</a:t>
            </a:r>
            <a:endParaRPr/>
          </a:p>
        </p:txBody>
      </p:sp>
      <p:sp>
        <p:nvSpPr>
          <p:cNvPr id="166" name="Google Shape;166;p2"/>
          <p:cNvSpPr txBox="1">
            <a:spLocks noGrp="1"/>
          </p:cNvSpPr>
          <p:nvPr>
            <p:ph type="body" idx="1"/>
          </p:nvPr>
        </p:nvSpPr>
        <p:spPr>
          <a:xfrm>
            <a:off x="6900493" y="1732449"/>
            <a:ext cx="4403596" cy="405875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342900" lvl="0" indent="-306000" algn="l" rtl="0">
              <a:spcBef>
                <a:spcPts val="0"/>
              </a:spcBef>
              <a:spcAft>
                <a:spcPts val="0"/>
              </a:spcAft>
              <a:buSzPts val="1260"/>
              <a:buChar char="◈"/>
            </a:pPr>
            <a:r>
              <a:rPr lang="en-US" sz="1800"/>
              <a:t>The next and last design pattern is the Visitor pattern. A main component of it is having a way to iterate through the object structure. To do that we need to build an iterator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0"/>
        <p:cNvGrpSpPr/>
        <p:nvPr/>
      </p:nvGrpSpPr>
      <p:grpSpPr>
        <a:xfrm>
          <a:off x="0" y="0"/>
          <a:ext cx="0" cy="0"/>
          <a:chOff x="0" y="0"/>
          <a:chExt cx="0" cy="0"/>
        </a:xfrm>
      </p:grpSpPr>
      <p:sp>
        <p:nvSpPr>
          <p:cNvPr id="171" name="Google Shape;171;p3"/>
          <p:cNvSpPr txBox="1">
            <a:spLocks noGrp="1"/>
          </p:cNvSpPr>
          <p:nvPr>
            <p:ph type="title"/>
          </p:nvPr>
        </p:nvSpPr>
        <p:spPr>
          <a:xfrm>
            <a:off x="913795" y="609600"/>
            <a:ext cx="597807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ctr" rtl="0">
              <a:spcBef>
                <a:spcPts val="0"/>
              </a:spcBef>
              <a:spcAft>
                <a:spcPts val="0"/>
              </a:spcAft>
              <a:buClr>
                <a:schemeClr val="lt2"/>
              </a:buClr>
              <a:buSzPts val="4000"/>
              <a:buFont typeface="Lustria"/>
              <a:buNone/>
            </a:pPr>
            <a:r>
              <a:rPr lang="en-US"/>
              <a:t>What is an iterator?</a:t>
            </a:r>
            <a:endParaRPr/>
          </a:p>
        </p:txBody>
      </p:sp>
      <p:sp>
        <p:nvSpPr>
          <p:cNvPr id="172" name="Google Shape;172;p3"/>
          <p:cNvSpPr txBox="1">
            <a:spLocks noGrp="1"/>
          </p:cNvSpPr>
          <p:nvPr>
            <p:ph type="body" idx="1"/>
          </p:nvPr>
        </p:nvSpPr>
        <p:spPr>
          <a:xfrm>
            <a:off x="913795" y="1828801"/>
            <a:ext cx="5978072" cy="3866048"/>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342900" lvl="0" indent="-306000" algn="l" rtl="0">
              <a:spcBef>
                <a:spcPts val="0"/>
              </a:spcBef>
              <a:spcAft>
                <a:spcPts val="0"/>
              </a:spcAft>
              <a:buClr>
                <a:srgbClr val="F8E756"/>
              </a:buClr>
              <a:buSzPts val="1400"/>
              <a:buChar char="◈"/>
            </a:pPr>
            <a:r>
              <a:rPr lang="en-US" dirty="0"/>
              <a:t>An iterator is an object that points to an element inside a container.</a:t>
            </a:r>
            <a:endParaRPr dirty="0"/>
          </a:p>
          <a:p>
            <a:pPr marL="342900" lvl="0" indent="-306000" algn="l" rtl="0">
              <a:spcBef>
                <a:spcPts val="1000"/>
              </a:spcBef>
              <a:spcAft>
                <a:spcPts val="0"/>
              </a:spcAft>
              <a:buClr>
                <a:srgbClr val="F8E756"/>
              </a:buClr>
              <a:buSzPts val="1400"/>
              <a:buChar char="◈"/>
            </a:pPr>
            <a:r>
              <a:rPr lang="en-US" dirty="0"/>
              <a:t>The primary use of an iterator is to allow algorithms to manipulate the data inside a container, independent of the container type.</a:t>
            </a:r>
            <a:endParaRPr dirty="0"/>
          </a:p>
          <a:p>
            <a:pPr marL="342900" lvl="0" indent="-306000" algn="l" rtl="0">
              <a:spcBef>
                <a:spcPts val="1000"/>
              </a:spcBef>
              <a:spcAft>
                <a:spcPts val="0"/>
              </a:spcAft>
              <a:buClr>
                <a:srgbClr val="F8E756"/>
              </a:buClr>
              <a:buSzPts val="1400"/>
              <a:buChar char="◈"/>
            </a:pPr>
            <a:r>
              <a:rPr lang="en-US" dirty="0"/>
              <a:t>While can be like pointers in functionality, iterators can be complex objects not just simple variables that store a memory address.</a:t>
            </a:r>
            <a:endParaRPr dirty="0"/>
          </a:p>
          <a:p>
            <a:pPr marL="342900" lvl="0" indent="-306000" algn="l" rtl="0">
              <a:spcBef>
                <a:spcPts val="1000"/>
              </a:spcBef>
              <a:spcAft>
                <a:spcPts val="0"/>
              </a:spcAft>
              <a:buClr>
                <a:srgbClr val="F8E756"/>
              </a:buClr>
              <a:buSzPts val="1400"/>
              <a:buChar char="◈"/>
            </a:pPr>
            <a:r>
              <a:rPr lang="en-US" dirty="0"/>
              <a:t>Unlike pointers, iterators are not responsible for deleting the elements they point to. That responsibility falls under the container.</a:t>
            </a:r>
            <a:endParaRPr dirty="0"/>
          </a:p>
        </p:txBody>
      </p:sp>
      <p:pic>
        <p:nvPicPr>
          <p:cNvPr id="173" name="Google Shape;173;p3" descr="Electronics protoboard"/>
          <p:cNvPicPr preferRelativeResize="0"/>
          <p:nvPr/>
        </p:nvPicPr>
        <p:blipFill rotWithShape="1">
          <a:blip r:embed="rId4">
            <a:alphaModFix/>
          </a:blip>
          <a:srcRect l="10749" r="44752" b="-1"/>
          <a:stretch/>
        </p:blipFill>
        <p:spPr>
          <a:xfrm>
            <a:off x="7620351" y="10"/>
            <a:ext cx="4571649" cy="6857990"/>
          </a:xfrm>
          <a:prstGeom prst="rect">
            <a:avLst/>
          </a:prstGeom>
          <a:noFill/>
          <a:ln>
            <a:noFill/>
          </a:ln>
        </p:spPr>
      </p:pic>
      <p:pic>
        <p:nvPicPr>
          <p:cNvPr id="174" name="Google Shape;174;p3"/>
          <p:cNvPicPr preferRelativeResize="0"/>
          <p:nvPr/>
        </p:nvPicPr>
        <p:blipFill rotWithShape="1">
          <a:blip r:embed="rId5">
            <a:alphaModFix/>
          </a:blip>
          <a:srcRect t="964" r="2806" b="1446"/>
          <a:stretch/>
        </p:blipFill>
        <p:spPr>
          <a:xfrm>
            <a:off x="7501468" y="1"/>
            <a:ext cx="4690532"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8"/>
        <p:cNvGrpSpPr/>
        <p:nvPr/>
      </p:nvGrpSpPr>
      <p:grpSpPr>
        <a:xfrm>
          <a:off x="0" y="0"/>
          <a:ext cx="0" cy="0"/>
          <a:chOff x="0" y="0"/>
          <a:chExt cx="0" cy="0"/>
        </a:xfrm>
      </p:grpSpPr>
      <p:sp>
        <p:nvSpPr>
          <p:cNvPr id="179" name="Google Shape;179;p4"/>
          <p:cNvSpPr txBox="1">
            <a:spLocks noGrp="1"/>
          </p:cNvSpPr>
          <p:nvPr>
            <p:ph type="title"/>
          </p:nvPr>
        </p:nvSpPr>
        <p:spPr>
          <a:xfrm>
            <a:off x="913795" y="609600"/>
            <a:ext cx="597807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ctr" rtl="0">
              <a:spcBef>
                <a:spcPts val="0"/>
              </a:spcBef>
              <a:spcAft>
                <a:spcPts val="0"/>
              </a:spcAft>
              <a:buClr>
                <a:schemeClr val="lt2"/>
              </a:buClr>
              <a:buSzPts val="4000"/>
              <a:buFont typeface="Lustria"/>
              <a:buNone/>
            </a:pPr>
            <a:r>
              <a:rPr lang="en-US"/>
              <a:t>Iterator category</a:t>
            </a:r>
            <a:endParaRPr/>
          </a:p>
        </p:txBody>
      </p:sp>
      <p:sp>
        <p:nvSpPr>
          <p:cNvPr id="180" name="Google Shape;180;p4"/>
          <p:cNvSpPr txBox="1">
            <a:spLocks noGrp="1"/>
          </p:cNvSpPr>
          <p:nvPr>
            <p:ph type="body" idx="1"/>
          </p:nvPr>
        </p:nvSpPr>
        <p:spPr>
          <a:xfrm>
            <a:off x="913795" y="1828801"/>
            <a:ext cx="5978072" cy="3866048"/>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36900" lvl="0" indent="0" algn="l" rtl="0">
              <a:spcBef>
                <a:spcPts val="0"/>
              </a:spcBef>
              <a:spcAft>
                <a:spcPts val="0"/>
              </a:spcAft>
              <a:buClr>
                <a:srgbClr val="87ECFF"/>
              </a:buClr>
              <a:buSzPts val="1330"/>
              <a:buNone/>
            </a:pPr>
            <a:r>
              <a:rPr lang="en-US" sz="1900" dirty="0"/>
              <a:t>There are 5 types of iterators: Input, Output, Forward, Bidirectional and Random-Access. Container templates in C++ mainly support two of them:</a:t>
            </a:r>
            <a:endParaRPr dirty="0"/>
          </a:p>
          <a:p>
            <a:pPr marL="342900" lvl="0" indent="-306000" algn="l" rtl="0">
              <a:spcBef>
                <a:spcPts val="980"/>
              </a:spcBef>
              <a:spcAft>
                <a:spcPts val="0"/>
              </a:spcAft>
              <a:buClr>
                <a:srgbClr val="87ECFF"/>
              </a:buClr>
              <a:buSzPts val="1330"/>
              <a:buChar char="◈"/>
            </a:pPr>
            <a:r>
              <a:rPr lang="en-US" sz="1900" dirty="0"/>
              <a:t>Bidirectional: Allow for iteration through the data in two directions, however access is sequential in as that the iterator only provides instant access to the target bin within a container and its immediate neighbors</a:t>
            </a:r>
            <a:endParaRPr dirty="0"/>
          </a:p>
          <a:p>
            <a:pPr marL="342900" lvl="0" indent="-306000" algn="l" rtl="0">
              <a:spcBef>
                <a:spcPts val="980"/>
              </a:spcBef>
              <a:spcAft>
                <a:spcPts val="0"/>
              </a:spcAft>
              <a:buClr>
                <a:srgbClr val="87ECFF"/>
              </a:buClr>
              <a:buSzPts val="1330"/>
              <a:buChar char="◈"/>
            </a:pPr>
            <a:r>
              <a:rPr lang="en-US" sz="1900" dirty="0"/>
              <a:t>Random-Access: These function like pointer in as that access is not limited to sequential access, but elements can be accessed directly</a:t>
            </a:r>
            <a:endParaRPr dirty="0"/>
          </a:p>
        </p:txBody>
      </p:sp>
      <p:pic>
        <p:nvPicPr>
          <p:cNvPr id="181" name="Google Shape;181;p4" descr="CPU with binary numbers and blueprint"/>
          <p:cNvPicPr preferRelativeResize="0"/>
          <p:nvPr/>
        </p:nvPicPr>
        <p:blipFill rotWithShape="1">
          <a:blip r:embed="rId4">
            <a:alphaModFix/>
          </a:blip>
          <a:srcRect l="34202" r="28301"/>
          <a:stretch/>
        </p:blipFill>
        <p:spPr>
          <a:xfrm>
            <a:off x="7620351" y="10"/>
            <a:ext cx="4571649" cy="6857990"/>
          </a:xfrm>
          <a:prstGeom prst="rect">
            <a:avLst/>
          </a:prstGeom>
          <a:noFill/>
          <a:ln>
            <a:noFill/>
          </a:ln>
        </p:spPr>
      </p:pic>
      <p:pic>
        <p:nvPicPr>
          <p:cNvPr id="182" name="Google Shape;182;p4"/>
          <p:cNvPicPr preferRelativeResize="0"/>
          <p:nvPr/>
        </p:nvPicPr>
        <p:blipFill rotWithShape="1">
          <a:blip r:embed="rId5">
            <a:alphaModFix/>
          </a:blip>
          <a:srcRect t="964" r="2806" b="1446"/>
          <a:stretch/>
        </p:blipFill>
        <p:spPr>
          <a:xfrm>
            <a:off x="7501468" y="1"/>
            <a:ext cx="4690532"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5"/>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ctr" rtl="0">
              <a:spcBef>
                <a:spcPts val="0"/>
              </a:spcBef>
              <a:spcAft>
                <a:spcPts val="0"/>
              </a:spcAft>
              <a:buClr>
                <a:schemeClr val="lt2"/>
              </a:buClr>
              <a:buSzPts val="4000"/>
              <a:buFont typeface="Lustria"/>
              <a:buNone/>
            </a:pPr>
            <a:r>
              <a:rPr lang="en-US"/>
              <a:t>Containers by category</a:t>
            </a:r>
            <a:endParaRPr/>
          </a:p>
        </p:txBody>
      </p:sp>
      <p:sp>
        <p:nvSpPr>
          <p:cNvPr id="188" name="Google Shape;188;p5"/>
          <p:cNvSpPr txBox="1">
            <a:spLocks noGrp="1"/>
          </p:cNvSpPr>
          <p:nvPr>
            <p:ph type="body" idx="1"/>
          </p:nvPr>
        </p:nvSpPr>
        <p:spPr>
          <a:xfrm>
            <a:off x="1005872" y="1835254"/>
            <a:ext cx="4876344" cy="544884"/>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p>
            <a:pPr marL="0" lvl="0" indent="0" algn="ctr" rtl="0">
              <a:spcBef>
                <a:spcPts val="0"/>
              </a:spcBef>
              <a:spcAft>
                <a:spcPts val="0"/>
              </a:spcAft>
              <a:buSzPts val="1680"/>
              <a:buNone/>
            </a:pPr>
            <a:r>
              <a:rPr lang="en-US"/>
              <a:t>Bidirectional</a:t>
            </a:r>
            <a:endParaRPr/>
          </a:p>
        </p:txBody>
      </p:sp>
      <p:sp>
        <p:nvSpPr>
          <p:cNvPr id="189" name="Google Shape;189;p5"/>
          <p:cNvSpPr txBox="1">
            <a:spLocks noGrp="1"/>
          </p:cNvSpPr>
          <p:nvPr>
            <p:ph type="body" idx="2"/>
          </p:nvPr>
        </p:nvSpPr>
        <p:spPr>
          <a:xfrm>
            <a:off x="1005872" y="2380137"/>
            <a:ext cx="4876344" cy="3411063"/>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342900" lvl="0" indent="-306000" algn="l" rtl="0">
              <a:spcBef>
                <a:spcPts val="0"/>
              </a:spcBef>
              <a:spcAft>
                <a:spcPts val="0"/>
              </a:spcAft>
              <a:buSzPts val="1260"/>
              <a:buChar char="◈"/>
            </a:pPr>
            <a:r>
              <a:rPr lang="en-US"/>
              <a:t>List</a:t>
            </a:r>
            <a:endParaRPr/>
          </a:p>
          <a:p>
            <a:pPr marL="342900" lvl="0" indent="-306000" algn="l" rtl="0">
              <a:spcBef>
                <a:spcPts val="960"/>
              </a:spcBef>
              <a:spcAft>
                <a:spcPts val="0"/>
              </a:spcAft>
              <a:buSzPts val="1260"/>
              <a:buChar char="◈"/>
            </a:pPr>
            <a:r>
              <a:rPr lang="en-US"/>
              <a:t>Map</a:t>
            </a:r>
            <a:endParaRPr/>
          </a:p>
          <a:p>
            <a:pPr marL="342900" lvl="0" indent="-306000" algn="l" rtl="0">
              <a:spcBef>
                <a:spcPts val="960"/>
              </a:spcBef>
              <a:spcAft>
                <a:spcPts val="0"/>
              </a:spcAft>
              <a:buSzPts val="1260"/>
              <a:buChar char="◈"/>
            </a:pPr>
            <a:r>
              <a:rPr lang="en-US"/>
              <a:t>Multimap</a:t>
            </a:r>
            <a:endParaRPr/>
          </a:p>
          <a:p>
            <a:pPr marL="342900" lvl="0" indent="-306000" algn="l" rtl="0">
              <a:spcBef>
                <a:spcPts val="960"/>
              </a:spcBef>
              <a:spcAft>
                <a:spcPts val="0"/>
              </a:spcAft>
              <a:buSzPts val="1260"/>
              <a:buChar char="◈"/>
            </a:pPr>
            <a:r>
              <a:rPr lang="en-US"/>
              <a:t>Set</a:t>
            </a:r>
            <a:endParaRPr/>
          </a:p>
          <a:p>
            <a:pPr marL="342900" lvl="0" indent="-306000" algn="l" rtl="0">
              <a:spcBef>
                <a:spcPts val="960"/>
              </a:spcBef>
              <a:spcAft>
                <a:spcPts val="0"/>
              </a:spcAft>
              <a:buSzPts val="1260"/>
              <a:buChar char="◈"/>
            </a:pPr>
            <a:r>
              <a:rPr lang="en-US"/>
              <a:t>Multiset</a:t>
            </a:r>
            <a:endParaRPr/>
          </a:p>
        </p:txBody>
      </p:sp>
      <p:sp>
        <p:nvSpPr>
          <p:cNvPr id="190" name="Google Shape;190;p5"/>
          <p:cNvSpPr txBox="1">
            <a:spLocks noGrp="1"/>
          </p:cNvSpPr>
          <p:nvPr>
            <p:ph type="body" idx="3"/>
          </p:nvPr>
        </p:nvSpPr>
        <p:spPr>
          <a:xfrm>
            <a:off x="6294967" y="1835254"/>
            <a:ext cx="4895330" cy="544883"/>
          </a:xfrm>
          <a:prstGeom prst="rect">
            <a:avLst/>
          </a:prstGeom>
          <a:noFill/>
          <a:ln>
            <a:noFill/>
          </a:ln>
          <a:effectLst>
            <a:outerShdw blurRad="25400">
              <a:srgbClr val="000000">
                <a:alpha val="45882"/>
              </a:srgbClr>
            </a:outerShdw>
          </a:effectLst>
        </p:spPr>
        <p:txBody>
          <a:bodyPr spcFirstLastPara="1" wrap="square" lIns="91425" tIns="45700" rIns="91425" bIns="45700" anchor="b" anchorCtr="0">
            <a:noAutofit/>
          </a:bodyPr>
          <a:lstStyle/>
          <a:p>
            <a:pPr marL="0" lvl="0" indent="0" algn="ctr" rtl="0">
              <a:spcBef>
                <a:spcPts val="0"/>
              </a:spcBef>
              <a:spcAft>
                <a:spcPts val="0"/>
              </a:spcAft>
              <a:buSzPts val="1680"/>
              <a:buNone/>
            </a:pPr>
            <a:r>
              <a:rPr lang="en-US"/>
              <a:t>Random-Access</a:t>
            </a:r>
            <a:endParaRPr/>
          </a:p>
        </p:txBody>
      </p:sp>
      <p:sp>
        <p:nvSpPr>
          <p:cNvPr id="191" name="Google Shape;191;p5"/>
          <p:cNvSpPr txBox="1">
            <a:spLocks noGrp="1"/>
          </p:cNvSpPr>
          <p:nvPr>
            <p:ph type="body" idx="4"/>
          </p:nvPr>
        </p:nvSpPr>
        <p:spPr>
          <a:xfrm>
            <a:off x="6294967" y="2380137"/>
            <a:ext cx="4895330" cy="3411063"/>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342900" lvl="0" indent="-306000" algn="l" rtl="0">
              <a:spcBef>
                <a:spcPts val="0"/>
              </a:spcBef>
              <a:spcAft>
                <a:spcPts val="0"/>
              </a:spcAft>
              <a:buSzPts val="1260"/>
              <a:buChar char="◈"/>
            </a:pPr>
            <a:r>
              <a:rPr lang="en-US"/>
              <a:t>Vector</a:t>
            </a:r>
            <a:endParaRPr/>
          </a:p>
          <a:p>
            <a:pPr marL="342900" lvl="0" indent="-306000" algn="l" rtl="0">
              <a:spcBef>
                <a:spcPts val="960"/>
              </a:spcBef>
              <a:spcAft>
                <a:spcPts val="0"/>
              </a:spcAft>
              <a:buSzPts val="1260"/>
              <a:buChar char="◈"/>
            </a:pPr>
            <a:r>
              <a:rPr lang="en-US"/>
              <a:t>Deque</a:t>
            </a:r>
            <a:endParaRPr/>
          </a:p>
          <a:p>
            <a:pPr marL="342900" lvl="0" indent="-225989" algn="l" rtl="0">
              <a:spcBef>
                <a:spcPts val="960"/>
              </a:spcBef>
              <a:spcAft>
                <a:spcPts val="0"/>
              </a:spcAft>
              <a:buSzPts val="1260"/>
              <a:buNone/>
            </a:pPr>
            <a:endParaRPr/>
          </a:p>
          <a:p>
            <a:pPr marL="342900" lvl="0" indent="-225989" algn="l" rtl="0">
              <a:spcBef>
                <a:spcPts val="960"/>
              </a:spcBef>
              <a:spcAft>
                <a:spcPts val="0"/>
              </a:spcAft>
              <a:buSzPts val="1260"/>
              <a:buNone/>
            </a:pPr>
            <a:endParaRPr/>
          </a:p>
          <a:p>
            <a:pPr marL="342900" lvl="0" indent="-225989" algn="l" rtl="0">
              <a:spcBef>
                <a:spcPts val="960"/>
              </a:spcBef>
              <a:spcAft>
                <a:spcPts val="0"/>
              </a:spcAft>
              <a:buSzPts val="1260"/>
              <a:buNone/>
            </a:pPr>
            <a:endParaRPr/>
          </a:p>
          <a:p>
            <a:pPr marL="342900" lvl="0" indent="-225989" algn="l" rtl="0">
              <a:spcBef>
                <a:spcPts val="960"/>
              </a:spcBef>
              <a:spcAft>
                <a:spcPts val="0"/>
              </a:spcAft>
              <a:buSzPts val="1260"/>
              <a:buNone/>
            </a:pPr>
            <a:endParaRPr/>
          </a:p>
          <a:p>
            <a:pPr marL="36900" lvl="0" indent="0" algn="l" rtl="0">
              <a:spcBef>
                <a:spcPts val="960"/>
              </a:spcBef>
              <a:spcAft>
                <a:spcPts val="0"/>
              </a:spcAft>
              <a:buSzPts val="1260"/>
              <a:buNone/>
            </a:pPr>
            <a:r>
              <a:rPr lang="en-US"/>
              <a:t>Note: Stack, Queue and Priority-Queue don’t support iterators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5"/>
        <p:cNvGrpSpPr/>
        <p:nvPr/>
      </p:nvGrpSpPr>
      <p:grpSpPr>
        <a:xfrm>
          <a:off x="0" y="0"/>
          <a:ext cx="0" cy="0"/>
          <a:chOff x="0" y="0"/>
          <a:chExt cx="0" cy="0"/>
        </a:xfrm>
      </p:grpSpPr>
      <p:sp>
        <p:nvSpPr>
          <p:cNvPr id="196" name="Google Shape;196;p6"/>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197" name="Google Shape;197;p6"/>
          <p:cNvSpPr txBox="1">
            <a:spLocks noGrp="1"/>
          </p:cNvSpPr>
          <p:nvPr>
            <p:ph type="ctrTitle"/>
          </p:nvPr>
        </p:nvSpPr>
        <p:spPr>
          <a:xfrm>
            <a:off x="5139236" y="1097280"/>
            <a:ext cx="6043875" cy="4626864"/>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l" rtl="0">
              <a:spcBef>
                <a:spcPts val="0"/>
              </a:spcBef>
              <a:spcAft>
                <a:spcPts val="0"/>
              </a:spcAft>
              <a:buClr>
                <a:schemeClr val="lt2"/>
              </a:buClr>
              <a:buSzPts val="5400"/>
              <a:buFont typeface="Lustria"/>
              <a:buNone/>
            </a:pPr>
            <a:r>
              <a:rPr lang="en-US"/>
              <a:t>Benefits of iterators</a:t>
            </a:r>
            <a:endParaRPr/>
          </a:p>
        </p:txBody>
      </p:sp>
      <p:cxnSp>
        <p:nvCxnSpPr>
          <p:cNvPr id="198" name="Google Shape;198;p6"/>
          <p:cNvCxnSpPr/>
          <p:nvPr/>
        </p:nvCxnSpPr>
        <p:spPr>
          <a:xfrm>
            <a:off x="4654605" y="2057399"/>
            <a:ext cx="0" cy="2743200"/>
          </a:xfrm>
          <a:prstGeom prst="straightConnector1">
            <a:avLst/>
          </a:prstGeom>
          <a:noFill/>
          <a:ln w="19050" cap="flat" cmpd="sng">
            <a:solidFill>
              <a:schemeClr val="lt2"/>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197"/>
                                        </p:tgtEl>
                                        <p:attrNameLst>
                                          <p:attrName>style.visibility</p:attrName>
                                        </p:attrNameLst>
                                      </p:cBhvr>
                                      <p:to>
                                        <p:strVal val="visible"/>
                                      </p:to>
                                    </p:set>
                                    <p:animEffect transition="in" filter="fade">
                                      <p:cBhvr>
                                        <p:cTn id="7" dur="400"/>
                                        <p:tgtEl>
                                          <p:spTgt spid="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2"/>
        <p:cNvGrpSpPr/>
        <p:nvPr/>
      </p:nvGrpSpPr>
      <p:grpSpPr>
        <a:xfrm>
          <a:off x="0" y="0"/>
          <a:ext cx="0" cy="0"/>
          <a:chOff x="0" y="0"/>
          <a:chExt cx="0" cy="0"/>
        </a:xfrm>
      </p:grpSpPr>
      <p:sp>
        <p:nvSpPr>
          <p:cNvPr id="203" name="Google Shape;203;p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04" name="Google Shape;204;p7"/>
          <p:cNvSpPr/>
          <p:nvPr/>
        </p:nvSpPr>
        <p:spPr>
          <a:xfrm>
            <a:off x="-1" y="0"/>
            <a:ext cx="4654287"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Lustria"/>
              <a:ea typeface="Lustria"/>
              <a:cs typeface="Lustria"/>
              <a:sym typeface="Lustria"/>
            </a:endParaRPr>
          </a:p>
        </p:txBody>
      </p:sp>
      <p:sp>
        <p:nvSpPr>
          <p:cNvPr id="205" name="Google Shape;205;p7"/>
          <p:cNvSpPr txBox="1">
            <a:spLocks noGrp="1"/>
          </p:cNvSpPr>
          <p:nvPr>
            <p:ph type="title"/>
          </p:nvPr>
        </p:nvSpPr>
        <p:spPr>
          <a:xfrm>
            <a:off x="360218" y="1078264"/>
            <a:ext cx="3758628" cy="4701473"/>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rtl="0">
              <a:spcBef>
                <a:spcPts val="0"/>
              </a:spcBef>
              <a:spcAft>
                <a:spcPts val="0"/>
              </a:spcAft>
              <a:buClr>
                <a:srgbClr val="FFFFFF"/>
              </a:buClr>
              <a:buSzPts val="4400"/>
              <a:buFont typeface="Lustria"/>
              <a:buNone/>
            </a:pPr>
            <a:r>
              <a:rPr lang="en-US" sz="4400" dirty="0">
                <a:solidFill>
                  <a:srgbClr val="FFFFFF"/>
                </a:solidFill>
              </a:rPr>
              <a:t>Convenience and Reusability</a:t>
            </a:r>
            <a:endParaRPr dirty="0"/>
          </a:p>
        </p:txBody>
      </p:sp>
      <p:sp>
        <p:nvSpPr>
          <p:cNvPr id="206" name="Google Shape;206;p7"/>
          <p:cNvSpPr txBox="1">
            <a:spLocks noGrp="1"/>
          </p:cNvSpPr>
          <p:nvPr>
            <p:ph type="body" idx="1"/>
          </p:nvPr>
        </p:nvSpPr>
        <p:spPr>
          <a:xfrm>
            <a:off x="5114167" y="1078263"/>
            <a:ext cx="6117578" cy="4701474"/>
          </a:xfrm>
          <a:prstGeom prst="rect">
            <a:avLst/>
          </a:prstGeom>
          <a:noFill/>
          <a:ln>
            <a:noFill/>
          </a:ln>
        </p:spPr>
        <p:txBody>
          <a:bodyPr spcFirstLastPara="1" wrap="square" lIns="0" tIns="0" rIns="0" bIns="0" anchor="ctr" anchorCtr="0">
            <a:normAutofit/>
          </a:bodyPr>
          <a:lstStyle/>
          <a:p>
            <a:pPr marL="0" marR="0" lvl="0" indent="0" algn="l" rtl="0">
              <a:lnSpc>
                <a:spcPct val="90000"/>
              </a:lnSpc>
              <a:spcBef>
                <a:spcPts val="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r>
              <a:rPr lang="en-US" sz="1800" b="1" i="0" u="none" strike="noStrike" cap="none">
                <a:solidFill>
                  <a:schemeClr val="dk1"/>
                </a:solidFill>
                <a:latin typeface="Consolas"/>
                <a:ea typeface="Consolas"/>
                <a:cs typeface="Consolas"/>
                <a:sym typeface="Consolas"/>
              </a:rPr>
              <a:t>// Declaring a vector</a:t>
            </a:r>
            <a:endParaRPr sz="1800" b="1"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vector&lt;</a:t>
            </a:r>
            <a:r>
              <a:rPr lang="en-US" sz="1800" b="1" i="0" u="none" strike="noStrike" cap="none">
                <a:solidFill>
                  <a:schemeClr val="dk1"/>
                </a:solidFill>
                <a:latin typeface="Consolas"/>
                <a:ea typeface="Consolas"/>
                <a:cs typeface="Consolas"/>
                <a:sym typeface="Consolas"/>
              </a:rPr>
              <a:t>int</a:t>
            </a:r>
            <a:r>
              <a:rPr lang="en-US" sz="1800" b="0" i="0" u="none" strike="noStrike" cap="none">
                <a:solidFill>
                  <a:schemeClr val="dk1"/>
                </a:solidFill>
                <a:latin typeface="Consolas"/>
                <a:ea typeface="Consolas"/>
                <a:cs typeface="Consolas"/>
                <a:sym typeface="Consolas"/>
              </a:rPr>
              <a:t>&gt; v = { 1, 2, 3 };</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r>
              <a:rPr lang="en-US" sz="1800" b="1" i="0" u="none" strike="noStrike" cap="none">
                <a:solidFill>
                  <a:schemeClr val="dk1"/>
                </a:solidFill>
                <a:latin typeface="Consolas"/>
                <a:ea typeface="Consolas"/>
                <a:cs typeface="Consolas"/>
                <a:sym typeface="Consolas"/>
              </a:rPr>
              <a:t>// Declaring an iterator</a:t>
            </a:r>
            <a:endParaRPr sz="1800" b="1"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vector&lt;</a:t>
            </a:r>
            <a:r>
              <a:rPr lang="en-US" sz="1800" b="1" i="0" u="none" strike="noStrike" cap="none">
                <a:solidFill>
                  <a:schemeClr val="dk1"/>
                </a:solidFill>
                <a:latin typeface="Consolas"/>
                <a:ea typeface="Consolas"/>
                <a:cs typeface="Consolas"/>
                <a:sym typeface="Consolas"/>
              </a:rPr>
              <a:t>int</a:t>
            </a:r>
            <a:r>
              <a:rPr lang="en-US" sz="1800" b="0" i="0" u="none" strike="noStrike" cap="none">
                <a:solidFill>
                  <a:schemeClr val="dk1"/>
                </a:solidFill>
                <a:latin typeface="Consolas"/>
                <a:ea typeface="Consolas"/>
                <a:cs typeface="Consolas"/>
                <a:sym typeface="Consolas"/>
              </a:rPr>
              <a:t>&gt;::iterator i;</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r>
              <a:rPr lang="en-US" sz="1800" b="1" i="0" u="none" strike="noStrike" cap="none">
                <a:solidFill>
                  <a:schemeClr val="dk1"/>
                </a:solidFill>
                <a:latin typeface="Consolas"/>
                <a:ea typeface="Consolas"/>
                <a:cs typeface="Consolas"/>
                <a:sym typeface="Consolas"/>
              </a:rPr>
              <a:t>int</a:t>
            </a:r>
            <a:r>
              <a:rPr lang="en-US" sz="1800" b="0" i="0" u="none" strike="noStrike" cap="none">
                <a:solidFill>
                  <a:schemeClr val="dk1"/>
                </a:solidFill>
                <a:latin typeface="Consolas"/>
                <a:ea typeface="Consolas"/>
                <a:cs typeface="Consolas"/>
                <a:sym typeface="Consolas"/>
              </a:rPr>
              <a:t> j;</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r>
              <a:rPr lang="en-US" sz="1800" b="1" i="0" u="none" strike="noStrike" cap="none">
                <a:solidFill>
                  <a:schemeClr val="dk1"/>
                </a:solidFill>
                <a:latin typeface="Consolas"/>
                <a:ea typeface="Consolas"/>
                <a:cs typeface="Consolas"/>
                <a:sym typeface="Consolas"/>
              </a:rPr>
              <a:t>for</a:t>
            </a:r>
            <a:r>
              <a:rPr lang="en-US" sz="1800" b="0" i="0" u="none" strike="noStrike" cap="none">
                <a:solidFill>
                  <a:schemeClr val="dk1"/>
                </a:solidFill>
                <a:latin typeface="Consolas"/>
                <a:ea typeface="Consolas"/>
                <a:cs typeface="Consolas"/>
                <a:sym typeface="Consolas"/>
              </a:rPr>
              <a:t> (j = 0; j &lt; 3; ++j) </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cout &lt;&lt; v[j] &lt;&lt; " ";</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r>
              <a:rPr lang="en-US" sz="1800" b="1" i="0" u="none" strike="noStrike" cap="none">
                <a:solidFill>
                  <a:schemeClr val="dk1"/>
                </a:solidFill>
                <a:latin typeface="Consolas"/>
                <a:ea typeface="Consolas"/>
                <a:cs typeface="Consolas"/>
                <a:sym typeface="Consolas"/>
              </a:rPr>
              <a:t>// Accessing the elements using iterators</a:t>
            </a:r>
            <a:endParaRPr sz="1800" b="1"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r>
              <a:rPr lang="en-US" sz="1800" b="1" i="0" u="none" strike="noStrike" cap="none">
                <a:solidFill>
                  <a:schemeClr val="dk1"/>
                </a:solidFill>
                <a:latin typeface="Consolas"/>
                <a:ea typeface="Consolas"/>
                <a:cs typeface="Consolas"/>
                <a:sym typeface="Consolas"/>
              </a:rPr>
              <a:t>for</a:t>
            </a:r>
            <a:r>
              <a:rPr lang="en-US" sz="1800" b="0" i="0" u="none" strike="noStrike" cap="none">
                <a:solidFill>
                  <a:schemeClr val="dk1"/>
                </a:solidFill>
                <a:latin typeface="Consolas"/>
                <a:ea typeface="Consolas"/>
                <a:cs typeface="Consolas"/>
                <a:sym typeface="Consolas"/>
              </a:rPr>
              <a:t> (i = v.begin(); i != v.end(); ++i)</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cout &lt;&lt; *i &lt;&lt; " ";</a:t>
            </a:r>
            <a:endParaRPr sz="1800" b="0" i="0" u="none" strike="noStrike" cap="none">
              <a:solidFill>
                <a:schemeClr val="dk1"/>
              </a:solidFill>
              <a:latin typeface="Arial"/>
              <a:ea typeface="Arial"/>
              <a:cs typeface="Arial"/>
              <a:sym typeface="Arial"/>
            </a:endParaRPr>
          </a:p>
          <a:p>
            <a:pPr marL="0" marR="0" lvl="0" indent="0" algn="l" rtl="0">
              <a:lnSpc>
                <a:spcPct val="90000"/>
              </a:lnSpc>
              <a:spcBef>
                <a:spcPts val="600"/>
              </a:spcBef>
              <a:spcAft>
                <a:spcPts val="0"/>
              </a:spcAft>
              <a:buClr>
                <a:schemeClr val="dk1"/>
              </a:buClr>
              <a:buSzPts val="1800"/>
              <a:buFont typeface="Noto Sans Symbols"/>
              <a:buNone/>
            </a:pPr>
            <a:r>
              <a:rPr lang="en-US" sz="1800" b="0" i="0" u="none" strike="noStrike" cap="none">
                <a:solidFill>
                  <a:schemeClr val="dk1"/>
                </a:solidFill>
                <a:latin typeface="Consolas"/>
                <a:ea typeface="Consolas"/>
                <a:cs typeface="Consolas"/>
                <a:sym typeface="Consolas"/>
              </a:rPr>
              <a:t>    }</a:t>
            </a: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0"/>
        <p:cNvGrpSpPr/>
        <p:nvPr/>
      </p:nvGrpSpPr>
      <p:grpSpPr>
        <a:xfrm>
          <a:off x="0" y="0"/>
          <a:ext cx="0" cy="0"/>
          <a:chOff x="0" y="0"/>
          <a:chExt cx="0" cy="0"/>
        </a:xfrm>
      </p:grpSpPr>
      <p:sp>
        <p:nvSpPr>
          <p:cNvPr id="211" name="Google Shape;211;p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12" name="Google Shape;212;p8"/>
          <p:cNvSpPr/>
          <p:nvPr/>
        </p:nvSpPr>
        <p:spPr>
          <a:xfrm>
            <a:off x="-1" y="0"/>
            <a:ext cx="4654287"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ustria"/>
              <a:ea typeface="Lustria"/>
              <a:cs typeface="Lustria"/>
              <a:sym typeface="Lustria"/>
            </a:endParaRPr>
          </a:p>
        </p:txBody>
      </p:sp>
      <p:sp>
        <p:nvSpPr>
          <p:cNvPr id="213" name="Google Shape;213;p8"/>
          <p:cNvSpPr txBox="1">
            <a:spLocks noGrp="1"/>
          </p:cNvSpPr>
          <p:nvPr>
            <p:ph type="title"/>
          </p:nvPr>
        </p:nvSpPr>
        <p:spPr>
          <a:xfrm>
            <a:off x="695916" y="1078264"/>
            <a:ext cx="3422930" cy="4701473"/>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rtl="0">
              <a:spcBef>
                <a:spcPts val="0"/>
              </a:spcBef>
              <a:spcAft>
                <a:spcPts val="0"/>
              </a:spcAft>
              <a:buClr>
                <a:srgbClr val="FFFFFF"/>
              </a:buClr>
              <a:buSzPts val="4400"/>
              <a:buFont typeface="Lustria"/>
              <a:buNone/>
            </a:pPr>
            <a:r>
              <a:rPr lang="en-US" sz="4400" dirty="0">
                <a:solidFill>
                  <a:srgbClr val="FFFFFF"/>
                </a:solidFill>
              </a:rPr>
              <a:t>Dynamic processing of the container</a:t>
            </a:r>
            <a:endParaRPr dirty="0"/>
          </a:p>
        </p:txBody>
      </p:sp>
      <p:sp>
        <p:nvSpPr>
          <p:cNvPr id="214" name="Google Shape;214;p8"/>
          <p:cNvSpPr txBox="1">
            <a:spLocks noGrp="1"/>
          </p:cNvSpPr>
          <p:nvPr>
            <p:ph type="body" idx="1"/>
          </p:nvPr>
        </p:nvSpPr>
        <p:spPr>
          <a:xfrm>
            <a:off x="5114167" y="1078263"/>
            <a:ext cx="6117578" cy="4701474"/>
          </a:xfrm>
          <a:prstGeom prst="rect">
            <a:avLst/>
          </a:prstGeom>
          <a:noFill/>
          <a:ln>
            <a:noFill/>
          </a:ln>
        </p:spPr>
        <p:txBody>
          <a:bodyPr spcFirstLastPara="1" wrap="square" lIns="0" tIns="0" rIns="0" bIns="0" anchor="ctr" anchorCtr="0">
            <a:normAutofit fontScale="85000" lnSpcReduction="20000"/>
          </a:bodyPr>
          <a:lstStyle/>
          <a:p>
            <a:pPr marL="0" marR="0" lvl="0" indent="0" algn="l" rtl="0">
              <a:lnSpc>
                <a:spcPct val="90000"/>
              </a:lnSpc>
              <a:spcBef>
                <a:spcPts val="0"/>
              </a:spcBef>
              <a:spcAft>
                <a:spcPts val="0"/>
              </a:spcAft>
              <a:buClr>
                <a:schemeClr val="dk1"/>
              </a:buClr>
              <a:buSzPct val="100000"/>
              <a:buFont typeface="Noto Sans Symbols"/>
              <a:buNone/>
            </a:pPr>
            <a:r>
              <a:rPr lang="en-US" sz="1900" b="1" i="0" u="none" strike="noStrike" cap="none">
                <a:solidFill>
                  <a:schemeClr val="dk1"/>
                </a:solidFill>
                <a:latin typeface="Arial"/>
                <a:ea typeface="Arial"/>
                <a:cs typeface="Arial"/>
                <a:sym typeface="Arial"/>
              </a:rPr>
              <a:t> // Inserting element using iterators</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for (i = v.begin(); i != v.end(); ++i)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if (i == v.begin())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i = v.insert(i, 5);</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 inserting 5 at the beginning of v</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1" i="0" u="none" strike="noStrike" cap="none">
                <a:solidFill>
                  <a:schemeClr val="dk1"/>
                </a:solidFill>
                <a:latin typeface="Arial"/>
                <a:ea typeface="Arial"/>
                <a:cs typeface="Arial"/>
                <a:sym typeface="Arial"/>
              </a:rPr>
              <a:t>// Deleting an element using iterators</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for (i = v.begin(); i != v.end(); ++i)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if (i == v.begin() + 1)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i = v.erase(i);</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 i now points to the element after the</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 deleted element</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1" i="0" u="none" strike="noStrike" cap="none">
                <a:solidFill>
                  <a:schemeClr val="dk1"/>
                </a:solidFill>
                <a:latin typeface="Arial"/>
                <a:ea typeface="Arial"/>
                <a:cs typeface="Arial"/>
                <a:sym typeface="Arial"/>
              </a:rPr>
              <a:t>// Accessing the elements using iterators</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for (i = v.begin(); i != v.end(); ++i)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cout &lt;&lt; *i &lt;&lt; " ";</a:t>
            </a:r>
            <a:endParaRPr/>
          </a:p>
          <a:p>
            <a:pPr marL="0" marR="0" lvl="0" indent="0" algn="l" rtl="0">
              <a:lnSpc>
                <a:spcPct val="90000"/>
              </a:lnSpc>
              <a:spcBef>
                <a:spcPts val="600"/>
              </a:spcBef>
              <a:spcAft>
                <a:spcPts val="0"/>
              </a:spcAft>
              <a:buClr>
                <a:schemeClr val="dk1"/>
              </a:buClr>
              <a:buSzPct val="100000"/>
              <a:buFont typeface="Noto Sans Symbols"/>
              <a:buNone/>
            </a:pPr>
            <a:r>
              <a:rPr lang="en-US" sz="1900" b="0" i="0" u="none" strike="noStrike" cap="none">
                <a:solidFill>
                  <a:schemeClr val="dk1"/>
                </a:solidFill>
                <a:latin typeface="Arial"/>
                <a:ea typeface="Arial"/>
                <a:cs typeface="Arial"/>
                <a:sym typeface="Arial"/>
              </a:rPr>
              <a:t>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9"/>
          <p:cNvSpPr txBox="1">
            <a:spLocks noGrp="1"/>
          </p:cNvSpPr>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spcFirstLastPara="1" wrap="square" lIns="91425" tIns="45700" rIns="91425" bIns="45700" anchor="ctr" anchorCtr="0">
            <a:normAutofit/>
          </a:bodyPr>
          <a:lstStyle/>
          <a:p>
            <a:pPr marL="0" lvl="0" indent="0" algn="ctr" rtl="0">
              <a:spcBef>
                <a:spcPts val="0"/>
              </a:spcBef>
              <a:spcAft>
                <a:spcPts val="0"/>
              </a:spcAft>
              <a:buClr>
                <a:schemeClr val="lt2"/>
              </a:buClr>
              <a:buSzPts val="4000"/>
              <a:buFont typeface="Lustria"/>
              <a:buNone/>
            </a:pPr>
            <a:r>
              <a:rPr lang="en-US"/>
              <a:t>Operations</a:t>
            </a:r>
            <a:endParaRPr/>
          </a:p>
        </p:txBody>
      </p:sp>
      <p:sp>
        <p:nvSpPr>
          <p:cNvPr id="220" name="Google Shape;220;p9"/>
          <p:cNvSpPr txBox="1">
            <a:spLocks noGrp="1"/>
          </p:cNvSpPr>
          <p:nvPr>
            <p:ph type="body" idx="1"/>
          </p:nvPr>
        </p:nvSpPr>
        <p:spPr>
          <a:xfrm>
            <a:off x="913795" y="1732449"/>
            <a:ext cx="10353762" cy="4058751"/>
          </a:xfrm>
          <a:prstGeom prst="rect">
            <a:avLst/>
          </a:prstGeom>
          <a:noFill/>
          <a:ln>
            <a:noFill/>
          </a:ln>
          <a:effectLst>
            <a:outerShdw blurRad="25400">
              <a:srgbClr val="000000">
                <a:alpha val="45882"/>
              </a:srgbClr>
            </a:outerShdw>
          </a:effectLst>
        </p:spPr>
        <p:txBody>
          <a:bodyPr spcFirstLastPara="1" wrap="square" lIns="91425" tIns="45700" rIns="91425" bIns="45700" anchor="t" anchorCtr="0">
            <a:normAutofit/>
          </a:bodyPr>
          <a:lstStyle/>
          <a:p>
            <a:pPr marL="342900" lvl="0" indent="-306000" algn="l" rtl="0">
              <a:spcBef>
                <a:spcPts val="0"/>
              </a:spcBef>
              <a:spcAft>
                <a:spcPts val="0"/>
              </a:spcAft>
              <a:buSzPts val="1400"/>
              <a:buChar char="◈"/>
            </a:pPr>
            <a:r>
              <a:rPr lang="en-US" dirty="0"/>
              <a:t>Begin(): Return the beginning position of the container</a:t>
            </a:r>
            <a:endParaRPr dirty="0"/>
          </a:p>
          <a:p>
            <a:pPr marL="342900" lvl="0" indent="-306000" algn="l" rtl="0">
              <a:spcBef>
                <a:spcPts val="1000"/>
              </a:spcBef>
              <a:spcAft>
                <a:spcPts val="0"/>
              </a:spcAft>
              <a:buSzPts val="1400"/>
              <a:buChar char="◈"/>
            </a:pPr>
            <a:r>
              <a:rPr lang="en-US" dirty="0"/>
              <a:t>End(): Return the </a:t>
            </a:r>
            <a:r>
              <a:rPr lang="en-US" i="1" dirty="0"/>
              <a:t>after</a:t>
            </a:r>
            <a:r>
              <a:rPr lang="en-US" dirty="0"/>
              <a:t> end position (the position after the last element)</a:t>
            </a:r>
            <a:endParaRPr dirty="0"/>
          </a:p>
          <a:p>
            <a:pPr marL="342900" lvl="0" indent="-306000" algn="l" rtl="0">
              <a:spcBef>
                <a:spcPts val="1000"/>
              </a:spcBef>
              <a:spcAft>
                <a:spcPts val="0"/>
              </a:spcAft>
              <a:buSzPts val="1400"/>
              <a:buChar char="◈"/>
            </a:pPr>
            <a:r>
              <a:rPr lang="en-US" dirty="0"/>
              <a:t>Advance(</a:t>
            </a:r>
            <a:r>
              <a:rPr lang="en-US" dirty="0" err="1"/>
              <a:t>iterator,inc</a:t>
            </a:r>
            <a:r>
              <a:rPr lang="en-US" dirty="0"/>
              <a:t>): Increment the iterator position </a:t>
            </a:r>
            <a:r>
              <a:rPr lang="en-US" i="1" dirty="0" err="1"/>
              <a:t>inc</a:t>
            </a:r>
            <a:r>
              <a:rPr lang="en-US" i="1" dirty="0"/>
              <a:t> </a:t>
            </a:r>
            <a:r>
              <a:rPr lang="en-US" dirty="0"/>
              <a:t>times</a:t>
            </a:r>
            <a:endParaRPr dirty="0"/>
          </a:p>
          <a:p>
            <a:pPr marL="342900" lvl="0" indent="-306000" algn="l" rtl="0">
              <a:spcBef>
                <a:spcPts val="1000"/>
              </a:spcBef>
              <a:spcAft>
                <a:spcPts val="0"/>
              </a:spcAft>
              <a:buSzPts val="1400"/>
              <a:buChar char="◈"/>
            </a:pPr>
            <a:r>
              <a:rPr lang="en-US" dirty="0"/>
              <a:t>Next(</a:t>
            </a:r>
            <a:r>
              <a:rPr lang="en-US" dirty="0" err="1"/>
              <a:t>iterator,inc</a:t>
            </a:r>
            <a:r>
              <a:rPr lang="en-US" dirty="0"/>
              <a:t>): Like advance but doesn’t modify the iterator, returns a new one instead</a:t>
            </a:r>
            <a:endParaRPr dirty="0"/>
          </a:p>
          <a:p>
            <a:pPr marL="342900" lvl="0" indent="-306000" algn="l" rtl="0">
              <a:spcBef>
                <a:spcPts val="1000"/>
              </a:spcBef>
              <a:spcAft>
                <a:spcPts val="0"/>
              </a:spcAft>
              <a:buSzPts val="1400"/>
              <a:buChar char="◈"/>
            </a:pPr>
            <a:r>
              <a:rPr lang="en-US" dirty="0" err="1"/>
              <a:t>Prev</a:t>
            </a:r>
            <a:r>
              <a:rPr lang="en-US" dirty="0"/>
              <a:t>(</a:t>
            </a:r>
            <a:r>
              <a:rPr lang="en-US" dirty="0" err="1"/>
              <a:t>iterator,dec</a:t>
            </a:r>
            <a:r>
              <a:rPr lang="en-US" dirty="0"/>
              <a:t>): Like next but the new iterator points to the position of the original iterator minus dec</a:t>
            </a:r>
            <a:endParaRPr dirty="0"/>
          </a:p>
          <a:p>
            <a:pPr marL="342900" lvl="0" indent="-306000" algn="l" rtl="0">
              <a:spcBef>
                <a:spcPts val="1000"/>
              </a:spcBef>
              <a:spcAft>
                <a:spcPts val="0"/>
              </a:spcAft>
              <a:buSzPts val="1400"/>
              <a:buChar char="◈"/>
            </a:pPr>
            <a:r>
              <a:rPr lang="en-US" dirty="0"/>
              <a:t>Inserter(</a:t>
            </a:r>
            <a:r>
              <a:rPr lang="en-US" dirty="0" err="1"/>
              <a:t>container,iterator</a:t>
            </a:r>
            <a:r>
              <a:rPr lang="en-US" dirty="0"/>
              <a:t>): Helps inserts elements into the container at the position pointed to by the iterator by returning an iterator to insertion position.</a:t>
            </a:r>
            <a:endParaRPr dirty="0"/>
          </a:p>
        </p:txBody>
      </p:sp>
    </p:spTree>
  </p:cSld>
  <p:clrMapOvr>
    <a:masterClrMapping/>
  </p:clrMapOvr>
</p:sld>
</file>

<file path=ppt/theme/theme1.xml><?xml version="1.0" encoding="utf-8"?>
<a:theme xmlns:a="http://schemas.openxmlformats.org/drawingml/2006/main" name="Slate">
  <a:themeElements>
    <a:clrScheme name="Slate">
      <a:dk1>
        <a:srgbClr val="000000"/>
      </a:dk1>
      <a:lt1>
        <a:srgbClr val="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ate">
  <a:themeElements>
    <a:clrScheme name="Slate">
      <a:dk1>
        <a:srgbClr val="000000"/>
      </a:dk1>
      <a:lt1>
        <a:srgbClr val="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1555</TotalTime>
  <Words>1428</Words>
  <Application>Microsoft Office PowerPoint</Application>
  <PresentationFormat>Widescreen</PresentationFormat>
  <Paragraphs>159</Paragraphs>
  <Slides>18</Slides>
  <Notes>18</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18</vt:i4>
      </vt:variant>
    </vt:vector>
  </HeadingPairs>
  <TitlesOfParts>
    <vt:vector size="24" baseType="lpstr">
      <vt:lpstr>Arial</vt:lpstr>
      <vt:lpstr>Consolas</vt:lpstr>
      <vt:lpstr>Noto Sans Symbols</vt:lpstr>
      <vt:lpstr>Lustria</vt:lpstr>
      <vt:lpstr>Slate</vt:lpstr>
      <vt:lpstr>Slate</vt:lpstr>
      <vt:lpstr>Iterators</vt:lpstr>
      <vt:lpstr>Interlude</vt:lpstr>
      <vt:lpstr>What is an iterator?</vt:lpstr>
      <vt:lpstr>Iterator category</vt:lpstr>
      <vt:lpstr>Containers by category</vt:lpstr>
      <vt:lpstr>Benefits of iterators</vt:lpstr>
      <vt:lpstr>Convenience and Reusability</vt:lpstr>
      <vt:lpstr>Dynamic processing of the container</vt:lpstr>
      <vt:lpstr>Operations</vt:lpstr>
      <vt:lpstr>Example</vt:lpstr>
      <vt:lpstr>Properties</vt:lpstr>
      <vt:lpstr>Reference</vt:lpstr>
      <vt:lpstr>Iterator design pattern</vt:lpstr>
      <vt:lpstr>Disclaimer</vt:lpstr>
      <vt:lpstr>The Container</vt:lpstr>
      <vt:lpstr>The Data</vt:lpstr>
      <vt:lpstr>The Iterator</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Iterators</dc:title>
  <dc:creator>Neftali Watkinson</dc:creator>
  <cp:lastModifiedBy>Reem Ali</cp:lastModifiedBy>
  <cp:revision>38</cp:revision>
  <dcterms:created xsi:type="dcterms:W3CDTF">2021-10-22T21:46:42Z</dcterms:created>
  <dcterms:modified xsi:type="dcterms:W3CDTF">2021-11-10T18:54:15Z</dcterms:modified>
</cp:coreProperties>
</file>